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1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7.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2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2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2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26.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7.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28.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29.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30.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31.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32.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3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34.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35.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6.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37.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8.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notesSlides/notesSlide39.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40.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41.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42.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43.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44.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notesSlides/notesSlide45.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46.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47.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48.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49.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50.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5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notesSlides/notesSlide52.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notesSlides/notesSlide53.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notesSlides/notesSlide54.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notesSlides/notesSlide55.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56.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57.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58.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59.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60.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61.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62.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63.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64.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65.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66.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67.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68.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69.xml" ContentType="application/vnd.openxmlformats-officedocument.presentationml.notesSlide+xml"/>
  <Override PartName="/ppt/tags/tag271.xml" ContentType="application/vnd.openxmlformats-officedocument.presentationml.tags+xml"/>
  <Override PartName="/ppt/notesSlides/notesSlide70.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71.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72.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notesSlides/notesSlide73.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notesSlides/notesSlide74.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notesSlides/notesSlide75.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notesSlides/notesSlide76.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7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79"/>
  </p:notesMasterIdLst>
  <p:handoutMasterIdLst>
    <p:handoutMasterId r:id="rId80"/>
  </p:handoutMasterIdLst>
  <p:sldIdLst>
    <p:sldId id="256" r:id="rId2"/>
    <p:sldId id="258" r:id="rId3"/>
    <p:sldId id="260" r:id="rId4"/>
    <p:sldId id="259" r:id="rId5"/>
    <p:sldId id="261" r:id="rId6"/>
    <p:sldId id="305" r:id="rId7"/>
    <p:sldId id="307" r:id="rId8"/>
    <p:sldId id="306" r:id="rId9"/>
    <p:sldId id="304" r:id="rId10"/>
    <p:sldId id="308" r:id="rId11"/>
    <p:sldId id="309" r:id="rId12"/>
    <p:sldId id="310" r:id="rId13"/>
    <p:sldId id="312" r:id="rId14"/>
    <p:sldId id="313" r:id="rId15"/>
    <p:sldId id="316" r:id="rId16"/>
    <p:sldId id="303" r:id="rId17"/>
    <p:sldId id="317" r:id="rId18"/>
    <p:sldId id="318" r:id="rId19"/>
    <p:sldId id="262"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50" r:id="rId49"/>
    <p:sldId id="351" r:id="rId50"/>
    <p:sldId id="352" r:id="rId51"/>
    <p:sldId id="353" r:id="rId52"/>
    <p:sldId id="354" r:id="rId53"/>
    <p:sldId id="355" r:id="rId54"/>
    <p:sldId id="320"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9" r:id="rId68"/>
    <p:sldId id="370" r:id="rId69"/>
    <p:sldId id="371" r:id="rId70"/>
    <p:sldId id="377" r:id="rId71"/>
    <p:sldId id="368" r:id="rId72"/>
    <p:sldId id="376" r:id="rId73"/>
    <p:sldId id="319" r:id="rId74"/>
    <p:sldId id="373" r:id="rId75"/>
    <p:sldId id="372" r:id="rId76"/>
    <p:sldId id="374" r:id="rId77"/>
    <p:sldId id="375" r:id="rId78"/>
  </p:sldIdLst>
  <p:sldSz cx="9144000" cy="5143500" type="screen16x9"/>
  <p:notesSz cx="6858000" cy="9144000"/>
  <p:embeddedFontLst>
    <p:embeddedFont>
      <p:font typeface="Consolas" panose="020B0609020204030204" pitchFamily="49" charset="0"/>
      <p:regular r:id="rId81"/>
      <p:bold r:id="rId82"/>
      <p:italic r:id="rId83"/>
      <p:boldItalic r:id="rId84"/>
    </p:embeddedFont>
    <p:embeddedFont>
      <p:font typeface="Lato" panose="020F0502020204030203" pitchFamily="34" charset="0"/>
      <p:regular r:id="rId85"/>
      <p:bold r:id="rId86"/>
      <p:italic r:id="rId87"/>
      <p:boldItalic r:id="rId88"/>
    </p:embeddedFont>
    <p:embeddedFont>
      <p:font typeface="Limelight" panose="02000000000000000000" pitchFamily="2" charset="0"/>
      <p:regular r:id="rId89"/>
    </p:embeddedFont>
    <p:embeddedFont>
      <p:font typeface="Montserrat" panose="00000500000000000000" pitchFamily="2" charset="0"/>
      <p:regular r:id="rId90"/>
      <p:bold r:id="rId91"/>
      <p:italic r:id="rId92"/>
      <p:boldItalic r:id="rId93"/>
    </p:embeddedFont>
    <p:embeddedFont>
      <p:font typeface="Roboto"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FDAD"/>
    <a:srgbClr val="006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18D455-B244-478C-99C0-E88D6A42EA59}">
  <a:tblStyle styleId="{BE18D455-B244-478C-99C0-E88D6A42EA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0" autoAdjust="0"/>
    <p:restoredTop sz="83306" autoAdjust="0"/>
  </p:normalViewPr>
  <p:slideViewPr>
    <p:cSldViewPr snapToGrid="0">
      <p:cViewPr varScale="1">
        <p:scale>
          <a:sx n="176" d="100"/>
          <a:sy n="176" d="100"/>
        </p:scale>
        <p:origin x="1188" y="100"/>
      </p:cViewPr>
      <p:guideLst>
        <p:guide orient="horz" pos="1620"/>
        <p:guide pos="2880"/>
      </p:guideLst>
    </p:cSldViewPr>
  </p:slideViewPr>
  <p:notesTextViewPr>
    <p:cViewPr>
      <p:scale>
        <a:sx n="1" d="1"/>
        <a:sy n="1" d="1"/>
      </p:scale>
      <p:origin x="0" y="0"/>
    </p:cViewPr>
  </p:notesTextViewPr>
  <p:notesViewPr>
    <p:cSldViewPr snapToGrid="0" showGuides="1">
      <p:cViewPr varScale="1">
        <p:scale>
          <a:sx n="121" d="100"/>
          <a:sy n="121" d="100"/>
        </p:scale>
        <p:origin x="4948" y="8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ssamad Derraz" userId="4c6d9526346a9ae3" providerId="LiveId" clId="{97661E28-FAD6-4995-B220-FDB4234B49B9}"/>
    <pc:docChg chg="undo redo custSel addSld delSld modSld sldOrd delMainMaster">
      <pc:chgData name="Abdessamad Derraz" userId="4c6d9526346a9ae3" providerId="LiveId" clId="{97661E28-FAD6-4995-B220-FDB4234B49B9}" dt="2022-02-27T18:34:34.050" v="30043"/>
      <pc:docMkLst>
        <pc:docMk/>
      </pc:docMkLst>
      <pc:sldChg chg="modSp mod modTransition">
        <pc:chgData name="Abdessamad Derraz" userId="4c6d9526346a9ae3" providerId="LiveId" clId="{97661E28-FAD6-4995-B220-FDB4234B49B9}" dt="2022-02-27T18:12:45.386" v="29756"/>
        <pc:sldMkLst>
          <pc:docMk/>
          <pc:sldMk cId="0" sldId="256"/>
        </pc:sldMkLst>
        <pc:spChg chg="replST">
          <ac:chgData name="Abdessamad Derraz" userId="4c6d9526346a9ae3" providerId="LiveId" clId="{97661E28-FAD6-4995-B220-FDB4234B49B9}" dt="2022-02-27T18:12:45.368" v="29754"/>
          <ac:spMkLst>
            <pc:docMk/>
            <pc:sldMk cId="0" sldId="256"/>
            <ac:spMk id="624" creationId="{00000000-0000-0000-0000-000000000000}"/>
          </ac:spMkLst>
        </pc:spChg>
        <pc:spChg chg="replST">
          <ac:chgData name="Abdessamad Derraz" userId="4c6d9526346a9ae3" providerId="LiveId" clId="{97661E28-FAD6-4995-B220-FDB4234B49B9}" dt="2022-02-27T18:12:45.380" v="29755"/>
          <ac:spMkLst>
            <pc:docMk/>
            <pc:sldMk cId="0" sldId="256"/>
            <ac:spMk id="625" creationId="{00000000-0000-0000-0000-000000000000}"/>
          </ac:spMkLst>
        </pc:spChg>
        <pc:picChg chg="replST">
          <ac:chgData name="Abdessamad Derraz" userId="4c6d9526346a9ae3" providerId="LiveId" clId="{97661E28-FAD6-4995-B220-FDB4234B49B9}" dt="2022-02-27T18:12:45.386" v="29756"/>
          <ac:picMkLst>
            <pc:docMk/>
            <pc:sldMk cId="0" sldId="256"/>
            <ac:picMk id="1026" creationId="{9461DD9A-EA2F-4625-AFEC-63C7DDE8D2EB}"/>
          </ac:picMkLst>
        </pc:picChg>
      </pc:sldChg>
      <pc:sldChg chg="modSp mod modTransition modNotes">
        <pc:chgData name="Abdessamad Derraz" userId="4c6d9526346a9ae3" providerId="LiveId" clId="{97661E28-FAD6-4995-B220-FDB4234B49B9}" dt="2022-02-27T18:12:45.445" v="29765"/>
        <pc:sldMkLst>
          <pc:docMk/>
          <pc:sldMk cId="0" sldId="258"/>
        </pc:sldMkLst>
        <pc:spChg chg="replST">
          <ac:chgData name="Abdessamad Derraz" userId="4c6d9526346a9ae3" providerId="LiveId" clId="{97661E28-FAD6-4995-B220-FDB4234B49B9}" dt="2022-02-27T18:12:45.395" v="29757"/>
          <ac:spMkLst>
            <pc:docMk/>
            <pc:sldMk cId="0" sldId="258"/>
            <ac:spMk id="636" creationId="{00000000-0000-0000-0000-000000000000}"/>
          </ac:spMkLst>
        </pc:spChg>
        <pc:spChg chg="replST">
          <ac:chgData name="Abdessamad Derraz" userId="4c6d9526346a9ae3" providerId="LiveId" clId="{97661E28-FAD6-4995-B220-FDB4234B49B9}" dt="2022-02-27T18:12:45.402" v="29758"/>
          <ac:spMkLst>
            <pc:docMk/>
            <pc:sldMk cId="0" sldId="258"/>
            <ac:spMk id="638" creationId="{00000000-0000-0000-0000-000000000000}"/>
          </ac:spMkLst>
        </pc:spChg>
        <pc:spChg chg="replST">
          <ac:chgData name="Abdessamad Derraz" userId="4c6d9526346a9ae3" providerId="LiveId" clId="{97661E28-FAD6-4995-B220-FDB4234B49B9}" dt="2022-02-27T18:12:45.408" v="29759"/>
          <ac:spMkLst>
            <pc:docMk/>
            <pc:sldMk cId="0" sldId="258"/>
            <ac:spMk id="639" creationId="{00000000-0000-0000-0000-000000000000}"/>
          </ac:spMkLst>
        </pc:spChg>
        <pc:spChg chg="replST">
          <ac:chgData name="Abdessamad Derraz" userId="4c6d9526346a9ae3" providerId="LiveId" clId="{97661E28-FAD6-4995-B220-FDB4234B49B9}" dt="2022-02-27T18:12:45.413" v="29760"/>
          <ac:spMkLst>
            <pc:docMk/>
            <pc:sldMk cId="0" sldId="258"/>
            <ac:spMk id="641" creationId="{00000000-0000-0000-0000-000000000000}"/>
          </ac:spMkLst>
        </pc:spChg>
        <pc:spChg chg="replST">
          <ac:chgData name="Abdessamad Derraz" userId="4c6d9526346a9ae3" providerId="LiveId" clId="{97661E28-FAD6-4995-B220-FDB4234B49B9}" dt="2022-02-27T18:12:45.419" v="29761"/>
          <ac:spMkLst>
            <pc:docMk/>
            <pc:sldMk cId="0" sldId="258"/>
            <ac:spMk id="642" creationId="{00000000-0000-0000-0000-000000000000}"/>
          </ac:spMkLst>
        </pc:spChg>
        <pc:spChg chg="replST">
          <ac:chgData name="Abdessamad Derraz" userId="4c6d9526346a9ae3" providerId="LiveId" clId="{97661E28-FAD6-4995-B220-FDB4234B49B9}" dt="2022-02-27T18:12:45.426" v="29762"/>
          <ac:spMkLst>
            <pc:docMk/>
            <pc:sldMk cId="0" sldId="258"/>
            <ac:spMk id="644" creationId="{00000000-0000-0000-0000-000000000000}"/>
          </ac:spMkLst>
        </pc:spChg>
        <pc:spChg chg="replST">
          <ac:chgData name="Abdessamad Derraz" userId="4c6d9526346a9ae3" providerId="LiveId" clId="{97661E28-FAD6-4995-B220-FDB4234B49B9}" dt="2022-02-27T18:12:45.432" v="29763"/>
          <ac:spMkLst>
            <pc:docMk/>
            <pc:sldMk cId="0" sldId="258"/>
            <ac:spMk id="645" creationId="{00000000-0000-0000-0000-000000000000}"/>
          </ac:spMkLst>
        </pc:spChg>
        <pc:spChg chg="replST">
          <ac:chgData name="Abdessamad Derraz" userId="4c6d9526346a9ae3" providerId="LiveId" clId="{97661E28-FAD6-4995-B220-FDB4234B49B9}" dt="2022-02-27T18:12:45.439" v="29764"/>
          <ac:spMkLst>
            <pc:docMk/>
            <pc:sldMk cId="0" sldId="258"/>
            <ac:spMk id="647" creationId="{00000000-0000-0000-0000-000000000000}"/>
          </ac:spMkLst>
        </pc:spChg>
        <pc:picChg chg="replST">
          <ac:chgData name="Abdessamad Derraz" userId="4c6d9526346a9ae3" providerId="LiveId" clId="{97661E28-FAD6-4995-B220-FDB4234B49B9}" dt="2022-02-27T18:12:45.445" v="29765"/>
          <ac:picMkLst>
            <pc:docMk/>
            <pc:sldMk cId="0" sldId="258"/>
            <ac:picMk id="2050" creationId="{07C1DD1A-2768-4EB5-99FD-FFFDEF50599A}"/>
          </ac:picMkLst>
        </pc:picChg>
      </pc:sldChg>
      <pc:sldChg chg="modSp mod modTransition modNotes">
        <pc:chgData name="Abdessamad Derraz" userId="4c6d9526346a9ae3" providerId="LiveId" clId="{97661E28-FAD6-4995-B220-FDB4234B49B9}" dt="2022-02-27T18:12:45.497" v="29772"/>
        <pc:sldMkLst>
          <pc:docMk/>
          <pc:sldMk cId="0" sldId="259"/>
        </pc:sldMkLst>
        <pc:spChg chg="replST">
          <ac:chgData name="Abdessamad Derraz" userId="4c6d9526346a9ae3" providerId="LiveId" clId="{97661E28-FAD6-4995-B220-FDB4234B49B9}" dt="2022-02-27T18:12:45.478" v="29769"/>
          <ac:spMkLst>
            <pc:docMk/>
            <pc:sldMk cId="0" sldId="259"/>
            <ac:spMk id="652" creationId="{00000000-0000-0000-0000-000000000000}"/>
          </ac:spMkLst>
        </pc:spChg>
        <pc:picChg chg="replST">
          <ac:chgData name="Abdessamad Derraz" userId="4c6d9526346a9ae3" providerId="LiveId" clId="{97661E28-FAD6-4995-B220-FDB4234B49B9}" dt="2022-02-27T18:12:45.484" v="29770"/>
          <ac:picMkLst>
            <pc:docMk/>
            <pc:sldMk cId="0" sldId="259"/>
            <ac:picMk id="3074" creationId="{27FFEB4A-52B7-4D7A-8B62-C820AD44C91B}"/>
          </ac:picMkLst>
        </pc:picChg>
        <pc:picChg chg="replST">
          <ac:chgData name="Abdessamad Derraz" userId="4c6d9526346a9ae3" providerId="LiveId" clId="{97661E28-FAD6-4995-B220-FDB4234B49B9}" dt="2022-02-27T18:12:45.491" v="29771"/>
          <ac:picMkLst>
            <pc:docMk/>
            <pc:sldMk cId="0" sldId="259"/>
            <ac:picMk id="3078" creationId="{77C8FBE6-871F-4D3E-96BA-BC67D56FF0CE}"/>
          </ac:picMkLst>
        </pc:picChg>
        <pc:picChg chg="replST">
          <ac:chgData name="Abdessamad Derraz" userId="4c6d9526346a9ae3" providerId="LiveId" clId="{97661E28-FAD6-4995-B220-FDB4234B49B9}" dt="2022-02-27T18:12:45.497" v="29772"/>
          <ac:picMkLst>
            <pc:docMk/>
            <pc:sldMk cId="0" sldId="259"/>
            <ac:picMk id="3080" creationId="{A58CF8B6-EE10-4632-B926-F1729CB828D4}"/>
          </ac:picMkLst>
        </pc:picChg>
      </pc:sldChg>
      <pc:sldChg chg="modSp mod modTransition modNotes">
        <pc:chgData name="Abdessamad Derraz" userId="4c6d9526346a9ae3" providerId="LiveId" clId="{97661E28-FAD6-4995-B220-FDB4234B49B9}" dt="2022-02-27T18:12:45.469" v="29768"/>
        <pc:sldMkLst>
          <pc:docMk/>
          <pc:sldMk cId="0" sldId="260"/>
        </pc:sldMkLst>
        <pc:spChg chg="replST">
          <ac:chgData name="Abdessamad Derraz" userId="4c6d9526346a9ae3" providerId="LiveId" clId="{97661E28-FAD6-4995-B220-FDB4234B49B9}" dt="2022-02-27T18:12:45.456" v="29766"/>
          <ac:spMkLst>
            <pc:docMk/>
            <pc:sldMk cId="0" sldId="260"/>
            <ac:spMk id="658" creationId="{00000000-0000-0000-0000-000000000000}"/>
          </ac:spMkLst>
        </pc:spChg>
        <pc:spChg chg="replST">
          <ac:chgData name="Abdessamad Derraz" userId="4c6d9526346a9ae3" providerId="LiveId" clId="{97661E28-FAD6-4995-B220-FDB4234B49B9}" dt="2022-02-27T18:12:45.462" v="29767"/>
          <ac:spMkLst>
            <pc:docMk/>
            <pc:sldMk cId="0" sldId="260"/>
            <ac:spMk id="659" creationId="{00000000-0000-0000-0000-000000000000}"/>
          </ac:spMkLst>
        </pc:spChg>
        <pc:picChg chg="replST">
          <ac:chgData name="Abdessamad Derraz" userId="4c6d9526346a9ae3" providerId="LiveId" clId="{97661E28-FAD6-4995-B220-FDB4234B49B9}" dt="2022-02-27T18:12:45.469" v="29768"/>
          <ac:picMkLst>
            <pc:docMk/>
            <pc:sldMk cId="0" sldId="260"/>
            <ac:picMk id="7" creationId="{1ED9B790-191C-49FE-822F-55EA2AA455FF}"/>
          </ac:picMkLst>
        </pc:picChg>
      </pc:sldChg>
      <pc:sldChg chg="modSp mod modTransition modNotes">
        <pc:chgData name="Abdessamad Derraz" userId="4c6d9526346a9ae3" providerId="LiveId" clId="{97661E28-FAD6-4995-B220-FDB4234B49B9}" dt="2022-02-27T18:12:45.600" v="29788"/>
        <pc:sldMkLst>
          <pc:docMk/>
          <pc:sldMk cId="0" sldId="261"/>
        </pc:sldMkLst>
        <pc:spChg chg="mod replST">
          <ac:chgData name="Abdessamad Derraz" userId="4c6d9526346a9ae3" providerId="LiveId" clId="{97661E28-FAD6-4995-B220-FDB4234B49B9}" dt="2022-02-27T18:12:45.600" v="29788"/>
          <ac:spMkLst>
            <pc:docMk/>
            <pc:sldMk cId="0" sldId="261"/>
            <ac:spMk id="41" creationId="{40B51730-1917-4A29-9C73-3733D088E41D}"/>
          </ac:spMkLst>
        </pc:spChg>
        <pc:spChg chg="replST">
          <ac:chgData name="Abdessamad Derraz" userId="4c6d9526346a9ae3" providerId="LiveId" clId="{97661E28-FAD6-4995-B220-FDB4234B49B9}" dt="2022-02-27T18:12:45.505" v="29773"/>
          <ac:spMkLst>
            <pc:docMk/>
            <pc:sldMk cId="0" sldId="261"/>
            <ac:spMk id="665" creationId="{00000000-0000-0000-0000-000000000000}"/>
          </ac:spMkLst>
        </pc:spChg>
        <pc:spChg chg="replST">
          <ac:chgData name="Abdessamad Derraz" userId="4c6d9526346a9ae3" providerId="LiveId" clId="{97661E28-FAD6-4995-B220-FDB4234B49B9}" dt="2022-02-27T18:12:45.512" v="29774"/>
          <ac:spMkLst>
            <pc:docMk/>
            <pc:sldMk cId="0" sldId="261"/>
            <ac:spMk id="666" creationId="{00000000-0000-0000-0000-000000000000}"/>
          </ac:spMkLst>
        </pc:spChg>
        <pc:spChg chg="mod replST">
          <ac:chgData name="Abdessamad Derraz" userId="4c6d9526346a9ae3" providerId="LiveId" clId="{97661E28-FAD6-4995-B220-FDB4234B49B9}" dt="2022-02-27T18:12:45.524" v="29776"/>
          <ac:spMkLst>
            <pc:docMk/>
            <pc:sldMk cId="0" sldId="261"/>
            <ac:spMk id="668" creationId="{00000000-0000-0000-0000-000000000000}"/>
          </ac:spMkLst>
        </pc:spChg>
        <pc:spChg chg="replST">
          <ac:chgData name="Abdessamad Derraz" userId="4c6d9526346a9ae3" providerId="LiveId" clId="{97661E28-FAD6-4995-B220-FDB4234B49B9}" dt="2022-02-27T18:12:45.529" v="29777"/>
          <ac:spMkLst>
            <pc:docMk/>
            <pc:sldMk cId="0" sldId="261"/>
            <ac:spMk id="669" creationId="{00000000-0000-0000-0000-000000000000}"/>
          </ac:spMkLst>
        </pc:spChg>
        <pc:spChg chg="replST">
          <ac:chgData name="Abdessamad Derraz" userId="4c6d9526346a9ae3" providerId="LiveId" clId="{97661E28-FAD6-4995-B220-FDB4234B49B9}" dt="2022-02-27T18:12:45.536" v="29778"/>
          <ac:spMkLst>
            <pc:docMk/>
            <pc:sldMk cId="0" sldId="261"/>
            <ac:spMk id="670" creationId="{00000000-0000-0000-0000-000000000000}"/>
          </ac:spMkLst>
        </pc:spChg>
        <pc:spChg chg="mod replST">
          <ac:chgData name="Abdessamad Derraz" userId="4c6d9526346a9ae3" providerId="LiveId" clId="{97661E28-FAD6-4995-B220-FDB4234B49B9}" dt="2022-02-27T18:12:45.550" v="29780"/>
          <ac:spMkLst>
            <pc:docMk/>
            <pc:sldMk cId="0" sldId="261"/>
            <ac:spMk id="680" creationId="{00000000-0000-0000-0000-000000000000}"/>
          </ac:spMkLst>
        </pc:spChg>
        <pc:spChg chg="replST">
          <ac:chgData name="Abdessamad Derraz" userId="4c6d9526346a9ae3" providerId="LiveId" clId="{97661E28-FAD6-4995-B220-FDB4234B49B9}" dt="2022-02-27T18:12:45.557" v="29781"/>
          <ac:spMkLst>
            <pc:docMk/>
            <pc:sldMk cId="0" sldId="261"/>
            <ac:spMk id="681" creationId="{00000000-0000-0000-0000-000000000000}"/>
          </ac:spMkLst>
        </pc:spChg>
        <pc:spChg chg="mod replST">
          <ac:chgData name="Abdessamad Derraz" userId="4c6d9526346a9ae3" providerId="LiveId" clId="{97661E28-FAD6-4995-B220-FDB4234B49B9}" dt="2022-02-27T18:12:45.564" v="29782"/>
          <ac:spMkLst>
            <pc:docMk/>
            <pc:sldMk cId="0" sldId="261"/>
            <ac:spMk id="682" creationId="{00000000-0000-0000-0000-000000000000}"/>
          </ac:spMkLst>
        </pc:spChg>
        <pc:spChg chg="replST">
          <ac:chgData name="Abdessamad Derraz" userId="4c6d9526346a9ae3" providerId="LiveId" clId="{97661E28-FAD6-4995-B220-FDB4234B49B9}" dt="2022-02-27T18:12:45.570" v="29783"/>
          <ac:spMkLst>
            <pc:docMk/>
            <pc:sldMk cId="0" sldId="261"/>
            <ac:spMk id="683" creationId="{00000000-0000-0000-0000-000000000000}"/>
          </ac:spMkLst>
        </pc:spChg>
        <pc:spChg chg="mod replST">
          <ac:chgData name="Abdessamad Derraz" userId="4c6d9526346a9ae3" providerId="LiveId" clId="{97661E28-FAD6-4995-B220-FDB4234B49B9}" dt="2022-02-27T18:12:45.582" v="29785"/>
          <ac:spMkLst>
            <pc:docMk/>
            <pc:sldMk cId="0" sldId="261"/>
            <ac:spMk id="691" creationId="{00000000-0000-0000-0000-000000000000}"/>
          </ac:spMkLst>
        </pc:spChg>
        <pc:spChg chg="replST">
          <ac:chgData name="Abdessamad Derraz" userId="4c6d9526346a9ae3" providerId="LiveId" clId="{97661E28-FAD6-4995-B220-FDB4234B49B9}" dt="2022-02-27T18:12:45.588" v="29786"/>
          <ac:spMkLst>
            <pc:docMk/>
            <pc:sldMk cId="0" sldId="261"/>
            <ac:spMk id="692" creationId="{00000000-0000-0000-0000-000000000000}"/>
          </ac:spMkLst>
        </pc:spChg>
        <pc:grpChg chg="replST">
          <ac:chgData name="Abdessamad Derraz" userId="4c6d9526346a9ae3" providerId="LiveId" clId="{97661E28-FAD6-4995-B220-FDB4234B49B9}" dt="2022-02-27T18:12:45.543" v="29779"/>
          <ac:grpSpMkLst>
            <pc:docMk/>
            <pc:sldMk cId="0" sldId="261"/>
            <ac:grpSpMk id="671" creationId="{00000000-0000-0000-0000-000000000000}"/>
          </ac:grpSpMkLst>
        </pc:grpChg>
        <pc:grpChg chg="replST">
          <ac:chgData name="Abdessamad Derraz" userId="4c6d9526346a9ae3" providerId="LiveId" clId="{97661E28-FAD6-4995-B220-FDB4234B49B9}" dt="2022-02-27T18:12:45.576" v="29784"/>
          <ac:grpSpMkLst>
            <pc:docMk/>
            <pc:sldMk cId="0" sldId="261"/>
            <ac:grpSpMk id="684" creationId="{00000000-0000-0000-0000-000000000000}"/>
          </ac:grpSpMkLst>
        </pc:grpChg>
        <pc:grpChg chg="replST">
          <ac:chgData name="Abdessamad Derraz" userId="4c6d9526346a9ae3" providerId="LiveId" clId="{97661E28-FAD6-4995-B220-FDB4234B49B9}" dt="2022-02-27T18:12:45.594" v="29787"/>
          <ac:grpSpMkLst>
            <pc:docMk/>
            <pc:sldMk cId="0" sldId="261"/>
            <ac:grpSpMk id="693" creationId="{00000000-0000-0000-0000-000000000000}"/>
          </ac:grpSpMkLst>
        </pc:grpChg>
        <pc:cxnChg chg="replST">
          <ac:chgData name="Abdessamad Derraz" userId="4c6d9526346a9ae3" providerId="LiveId" clId="{97661E28-FAD6-4995-B220-FDB4234B49B9}" dt="2022-02-27T18:12:45.517" v="29775"/>
          <ac:cxnSpMkLst>
            <pc:docMk/>
            <pc:sldMk cId="0" sldId="261"/>
            <ac:cxnSpMk id="667" creationId="{00000000-0000-0000-0000-000000000000}"/>
          </ac:cxnSpMkLst>
        </pc:cxnChg>
      </pc:sldChg>
      <pc:sldChg chg="addSp delSp modSp mod ord modTransition modAnim modNotes modNotesTx">
        <pc:chgData name="Abdessamad Derraz" userId="4c6d9526346a9ae3" providerId="LiveId" clId="{97661E28-FAD6-4995-B220-FDB4234B49B9}" dt="2022-02-27T18:12:46.003" v="29846"/>
        <pc:sldMkLst>
          <pc:docMk/>
          <pc:sldMk cId="0" sldId="262"/>
        </pc:sldMkLst>
        <pc:spChg chg="mod replST">
          <ac:chgData name="Abdessamad Derraz" userId="4c6d9526346a9ae3" providerId="LiveId" clId="{97661E28-FAD6-4995-B220-FDB4234B49B9}" dt="2022-02-27T18:12:45.953" v="29838"/>
          <ac:spMkLst>
            <pc:docMk/>
            <pc:sldMk cId="0" sldId="262"/>
            <ac:spMk id="709" creationId="{00000000-0000-0000-0000-000000000000}"/>
          </ac:spMkLst>
        </pc:spChg>
        <pc:spChg chg="add del mod replST">
          <ac:chgData name="Abdessamad Derraz" userId="4c6d9526346a9ae3" providerId="LiveId" clId="{97661E28-FAD6-4995-B220-FDB4234B49B9}" dt="2022-02-27T18:12:45.959" v="29839"/>
          <ac:spMkLst>
            <pc:docMk/>
            <pc:sldMk cId="0" sldId="262"/>
            <ac:spMk id="710" creationId="{00000000-0000-0000-0000-000000000000}"/>
          </ac:spMkLst>
        </pc:spChg>
        <pc:spChg chg="del replST">
          <ac:chgData name="Abdessamad Derraz" userId="4c6d9526346a9ae3" providerId="LiveId" clId="{97661E28-FAD6-4995-B220-FDB4234B49B9}" dt="2022-02-26T16:43:25.536" v="10950" actId="478"/>
          <ac:spMkLst>
            <pc:docMk/>
            <pc:sldMk cId="0" sldId="262"/>
            <ac:spMk id="712" creationId="{00000000-0000-0000-0000-000000000000}"/>
          </ac:spMkLst>
        </pc:spChg>
        <pc:spChg chg="del replST">
          <ac:chgData name="Abdessamad Derraz" userId="4c6d9526346a9ae3" providerId="LiveId" clId="{97661E28-FAD6-4995-B220-FDB4234B49B9}" dt="2022-02-26T16:48:44.339" v="10958" actId="478"/>
          <ac:spMkLst>
            <pc:docMk/>
            <pc:sldMk cId="0" sldId="262"/>
            <ac:spMk id="713" creationId="{00000000-0000-0000-0000-000000000000}"/>
          </ac:spMkLst>
        </pc:spChg>
        <pc:spChg chg="mod replST">
          <ac:chgData name="Abdessamad Derraz" userId="4c6d9526346a9ae3" providerId="LiveId" clId="{97661E28-FAD6-4995-B220-FDB4234B49B9}" dt="2022-02-27T18:12:45.971" v="29841"/>
          <ac:spMkLst>
            <pc:docMk/>
            <pc:sldMk cId="0" sldId="262"/>
            <ac:spMk id="715" creationId="{00000000-0000-0000-0000-000000000000}"/>
          </ac:spMkLst>
        </pc:spChg>
        <pc:spChg chg="mod replST">
          <ac:chgData name="Abdessamad Derraz" userId="4c6d9526346a9ae3" providerId="LiveId" clId="{97661E28-FAD6-4995-B220-FDB4234B49B9}" dt="2022-02-27T18:12:45.976" v="29842"/>
          <ac:spMkLst>
            <pc:docMk/>
            <pc:sldMk cId="0" sldId="262"/>
            <ac:spMk id="716" creationId="{00000000-0000-0000-0000-000000000000}"/>
          </ac:spMkLst>
        </pc:spChg>
        <pc:spChg chg="del replST">
          <ac:chgData name="Abdessamad Derraz" userId="4c6d9526346a9ae3" providerId="LiveId" clId="{97661E28-FAD6-4995-B220-FDB4234B49B9}" dt="2022-02-26T16:48:55.010" v="10961" actId="478"/>
          <ac:spMkLst>
            <pc:docMk/>
            <pc:sldMk cId="0" sldId="262"/>
            <ac:spMk id="717" creationId="{00000000-0000-0000-0000-000000000000}"/>
          </ac:spMkLst>
        </pc:spChg>
        <pc:spChg chg="del replST">
          <ac:chgData name="Abdessamad Derraz" userId="4c6d9526346a9ae3" providerId="LiveId" clId="{97661E28-FAD6-4995-B220-FDB4234B49B9}" dt="2022-02-26T16:48:50.228" v="10960" actId="478"/>
          <ac:spMkLst>
            <pc:docMk/>
            <pc:sldMk cId="0" sldId="262"/>
            <ac:spMk id="718" creationId="{00000000-0000-0000-0000-000000000000}"/>
          </ac:spMkLst>
        </pc:spChg>
        <pc:spChg chg="del replST">
          <ac:chgData name="Abdessamad Derraz" userId="4c6d9526346a9ae3" providerId="LiveId" clId="{97661E28-FAD6-4995-B220-FDB4234B49B9}" dt="2022-02-26T16:41:29.275" v="10930" actId="478"/>
          <ac:spMkLst>
            <pc:docMk/>
            <pc:sldMk cId="0" sldId="262"/>
            <ac:spMk id="721" creationId="{00000000-0000-0000-0000-000000000000}"/>
          </ac:spMkLst>
        </pc:spChg>
        <pc:spChg chg="mod replST">
          <ac:chgData name="Abdessamad Derraz" userId="4c6d9526346a9ae3" providerId="LiveId" clId="{97661E28-FAD6-4995-B220-FDB4234B49B9}" dt="2022-02-27T18:12:45.991" v="29844"/>
          <ac:spMkLst>
            <pc:docMk/>
            <pc:sldMk cId="0" sldId="262"/>
            <ac:spMk id="722" creationId="{00000000-0000-0000-0000-000000000000}"/>
          </ac:spMkLst>
        </pc:spChg>
        <pc:spChg chg="del mod replST">
          <ac:chgData name="Abdessamad Derraz" userId="4c6d9526346a9ae3" providerId="LiveId" clId="{97661E28-FAD6-4995-B220-FDB4234B49B9}" dt="2022-02-26T16:51:26.178" v="11020" actId="478"/>
          <ac:spMkLst>
            <pc:docMk/>
            <pc:sldMk cId="0" sldId="262"/>
            <ac:spMk id="723" creationId="{00000000-0000-0000-0000-000000000000}"/>
          </ac:spMkLst>
        </pc:spChg>
        <pc:spChg chg="mod replST">
          <ac:chgData name="Abdessamad Derraz" userId="4c6d9526346a9ae3" providerId="LiveId" clId="{97661E28-FAD6-4995-B220-FDB4234B49B9}" dt="2022-02-27T18:12:45.996" v="29845"/>
          <ac:spMkLst>
            <pc:docMk/>
            <pc:sldMk cId="0" sldId="262"/>
            <ac:spMk id="724" creationId="{00000000-0000-0000-0000-000000000000}"/>
          </ac:spMkLst>
        </pc:spChg>
        <pc:spChg chg="del replST">
          <ac:chgData name="Abdessamad Derraz" userId="4c6d9526346a9ae3" providerId="LiveId" clId="{97661E28-FAD6-4995-B220-FDB4234B49B9}" dt="2022-02-26T16:43:22.495" v="10949" actId="478"/>
          <ac:spMkLst>
            <pc:docMk/>
            <pc:sldMk cId="0" sldId="262"/>
            <ac:spMk id="725" creationId="{00000000-0000-0000-0000-000000000000}"/>
          </ac:spMkLst>
        </pc:spChg>
        <pc:spChg chg="del replST">
          <ac:chgData name="Abdessamad Derraz" userId="4c6d9526346a9ae3" providerId="LiveId" clId="{97661E28-FAD6-4995-B220-FDB4234B49B9}" dt="2022-02-26T16:48:58.316" v="10962" actId="478"/>
          <ac:spMkLst>
            <pc:docMk/>
            <pc:sldMk cId="0" sldId="262"/>
            <ac:spMk id="726" creationId="{00000000-0000-0000-0000-000000000000}"/>
          </ac:spMkLst>
        </pc:spChg>
        <pc:graphicFrameChg chg="add mod ord replST">
          <ac:chgData name="Abdessamad Derraz" userId="4c6d9526346a9ae3" providerId="LiveId" clId="{97661E28-FAD6-4995-B220-FDB4234B49B9}" dt="2022-02-27T18:12:45.945" v="29837"/>
          <ac:graphicFrameMkLst>
            <pc:docMk/>
            <pc:sldMk cId="0" sldId="262"/>
            <ac:graphicFrameMk id="4" creationId="{07BAFAAC-A412-4783-B9E3-E6F58EFFCE44}"/>
          </ac:graphicFrameMkLst>
        </pc:graphicFrameChg>
        <pc:picChg chg="add mod replST">
          <ac:chgData name="Abdessamad Derraz" userId="4c6d9526346a9ae3" providerId="LiveId" clId="{97661E28-FAD6-4995-B220-FDB4234B49B9}" dt="2022-02-27T18:12:46.003" v="29846"/>
          <ac:picMkLst>
            <pc:docMk/>
            <pc:sldMk cId="0" sldId="262"/>
            <ac:picMk id="28" creationId="{715D445A-18FA-47EB-96EF-B9D4F3A593D1}"/>
          </ac:picMkLst>
        </pc:picChg>
        <pc:picChg chg="del mod replST">
          <ac:chgData name="Abdessamad Derraz" userId="4c6d9526346a9ae3" providerId="LiveId" clId="{97661E28-FAD6-4995-B220-FDB4234B49B9}" dt="2022-02-26T16:40:57.688" v="10929" actId="478"/>
          <ac:picMkLst>
            <pc:docMk/>
            <pc:sldMk cId="0" sldId="262"/>
            <ac:picMk id="708" creationId="{00000000-0000-0000-0000-000000000000}"/>
          </ac:picMkLst>
        </pc:picChg>
        <pc:cxnChg chg="mod replST">
          <ac:chgData name="Abdessamad Derraz" userId="4c6d9526346a9ae3" providerId="LiveId" clId="{97661E28-FAD6-4995-B220-FDB4234B49B9}" dt="2022-02-27T18:12:45.965" v="29840"/>
          <ac:cxnSpMkLst>
            <pc:docMk/>
            <pc:sldMk cId="0" sldId="262"/>
            <ac:cxnSpMk id="711" creationId="{00000000-0000-0000-0000-000000000000}"/>
          </ac:cxnSpMkLst>
        </pc:cxnChg>
        <pc:cxnChg chg="del replST">
          <ac:chgData name="Abdessamad Derraz" userId="4c6d9526346a9ae3" providerId="LiveId" clId="{97661E28-FAD6-4995-B220-FDB4234B49B9}" dt="2022-02-26T16:43:53.246" v="10951" actId="478"/>
          <ac:cxnSpMkLst>
            <pc:docMk/>
            <pc:sldMk cId="0" sldId="262"/>
            <ac:cxnSpMk id="714" creationId="{00000000-0000-0000-0000-000000000000}"/>
          </ac:cxnSpMkLst>
        </pc:cxnChg>
        <pc:cxnChg chg="mod replST">
          <ac:chgData name="Abdessamad Derraz" userId="4c6d9526346a9ae3" providerId="LiveId" clId="{97661E28-FAD6-4995-B220-FDB4234B49B9}" dt="2022-02-27T18:12:45.985" v="29843"/>
          <ac:cxnSpMkLst>
            <pc:docMk/>
            <pc:sldMk cId="0" sldId="262"/>
            <ac:cxnSpMk id="719" creationId="{00000000-0000-0000-0000-000000000000}"/>
          </ac:cxnSpMkLst>
        </pc:cxnChg>
        <pc:cxnChg chg="del replST">
          <ac:chgData name="Abdessamad Derraz" userId="4c6d9526346a9ae3" providerId="LiveId" clId="{97661E28-FAD6-4995-B220-FDB4234B49B9}" dt="2022-02-26T16:48:46.864" v="10959" actId="478"/>
          <ac:cxnSpMkLst>
            <pc:docMk/>
            <pc:sldMk cId="0" sldId="262"/>
            <ac:cxnSpMk id="720" creationId="{00000000-0000-0000-0000-000000000000}"/>
          </ac:cxnSpMkLst>
        </pc:cxnChg>
      </pc:sldChg>
      <pc:sldChg chg="modSp del mod modTransition">
        <pc:chgData name="Abdessamad Derraz" userId="4c6d9526346a9ae3" providerId="LiveId" clId="{97661E28-FAD6-4995-B220-FDB4234B49B9}" dt="2022-02-27T17:36:45.051" v="27464" actId="47"/>
        <pc:sldMkLst>
          <pc:docMk/>
          <pc:sldMk cId="0" sldId="263"/>
        </pc:sldMkLst>
        <pc:spChg chg="replST">
          <ac:chgData name="Abdessamad Derraz" userId="4c6d9526346a9ae3" providerId="LiveId" clId="{97661E28-FAD6-4995-B220-FDB4234B49B9}" dt="2022-02-25T15:30:41.779" v="5168"/>
          <ac:spMkLst>
            <pc:docMk/>
            <pc:sldMk cId="0" sldId="263"/>
            <ac:spMk id="731" creationId="{00000000-0000-0000-0000-000000000000}"/>
          </ac:spMkLst>
        </pc:spChg>
        <pc:grpChg chg="replST">
          <ac:chgData name="Abdessamad Derraz" userId="4c6d9526346a9ae3" providerId="LiveId" clId="{97661E28-FAD6-4995-B220-FDB4234B49B9}" dt="2022-02-25T15:30:41.802" v="5170"/>
          <ac:grpSpMkLst>
            <pc:docMk/>
            <pc:sldMk cId="0" sldId="263"/>
            <ac:grpSpMk id="733" creationId="{00000000-0000-0000-0000-000000000000}"/>
          </ac:grpSpMkLst>
        </pc:grpChg>
        <pc:grpChg chg="replST">
          <ac:chgData name="Abdessamad Derraz" userId="4c6d9526346a9ae3" providerId="LiveId" clId="{97661E28-FAD6-4995-B220-FDB4234B49B9}" dt="2022-02-25T15:30:41.814" v="5171"/>
          <ac:grpSpMkLst>
            <pc:docMk/>
            <pc:sldMk cId="0" sldId="263"/>
            <ac:grpSpMk id="742" creationId="{00000000-0000-0000-0000-000000000000}"/>
          </ac:grpSpMkLst>
        </pc:grpChg>
        <pc:grpChg chg="replST">
          <ac:chgData name="Abdessamad Derraz" userId="4c6d9526346a9ae3" providerId="LiveId" clId="{97661E28-FAD6-4995-B220-FDB4234B49B9}" dt="2022-02-25T15:30:41.826" v="5172"/>
          <ac:grpSpMkLst>
            <pc:docMk/>
            <pc:sldMk cId="0" sldId="263"/>
            <ac:grpSpMk id="749" creationId="{00000000-0000-0000-0000-000000000000}"/>
          </ac:grpSpMkLst>
        </pc:grpChg>
        <pc:graphicFrameChg chg="replST">
          <ac:chgData name="Abdessamad Derraz" userId="4c6d9526346a9ae3" providerId="LiveId" clId="{97661E28-FAD6-4995-B220-FDB4234B49B9}" dt="2022-02-25T15:30:41.791" v="5169"/>
          <ac:graphicFrameMkLst>
            <pc:docMk/>
            <pc:sldMk cId="0" sldId="263"/>
            <ac:graphicFrameMk id="732" creationId="{00000000-0000-0000-0000-000000000000}"/>
          </ac:graphicFrameMkLst>
        </pc:graphicFrameChg>
      </pc:sldChg>
      <pc:sldChg chg="modSp del mod modTransition">
        <pc:chgData name="Abdessamad Derraz" userId="4c6d9526346a9ae3" providerId="LiveId" clId="{97661E28-FAD6-4995-B220-FDB4234B49B9}" dt="2022-02-27T17:36:45.051" v="27464" actId="47"/>
        <pc:sldMkLst>
          <pc:docMk/>
          <pc:sldMk cId="0" sldId="264"/>
        </pc:sldMkLst>
        <pc:spChg chg="replST">
          <ac:chgData name="Abdessamad Derraz" userId="4c6d9526346a9ae3" providerId="LiveId" clId="{97661E28-FAD6-4995-B220-FDB4234B49B9}" dt="2022-02-25T15:30:41.839" v="5173"/>
          <ac:spMkLst>
            <pc:docMk/>
            <pc:sldMk cId="0" sldId="264"/>
            <ac:spMk id="764" creationId="{00000000-0000-0000-0000-000000000000}"/>
          </ac:spMkLst>
        </pc:spChg>
        <pc:spChg chg="replST">
          <ac:chgData name="Abdessamad Derraz" userId="4c6d9526346a9ae3" providerId="LiveId" clId="{97661E28-FAD6-4995-B220-FDB4234B49B9}" dt="2022-02-25T15:30:41.850" v="5174"/>
          <ac:spMkLst>
            <pc:docMk/>
            <pc:sldMk cId="0" sldId="264"/>
            <ac:spMk id="765" creationId="{00000000-0000-0000-0000-000000000000}"/>
          </ac:spMkLst>
        </pc:spChg>
        <pc:spChg chg="replST">
          <ac:chgData name="Abdessamad Derraz" userId="4c6d9526346a9ae3" providerId="LiveId" clId="{97661E28-FAD6-4995-B220-FDB4234B49B9}" dt="2022-02-25T15:30:41.862" v="5175"/>
          <ac:spMkLst>
            <pc:docMk/>
            <pc:sldMk cId="0" sldId="264"/>
            <ac:spMk id="766" creationId="{00000000-0000-0000-0000-000000000000}"/>
          </ac:spMkLst>
        </pc:spChg>
        <pc:spChg chg="replST">
          <ac:chgData name="Abdessamad Derraz" userId="4c6d9526346a9ae3" providerId="LiveId" clId="{97661E28-FAD6-4995-B220-FDB4234B49B9}" dt="2022-02-25T15:30:41.873" v="5176"/>
          <ac:spMkLst>
            <pc:docMk/>
            <pc:sldMk cId="0" sldId="264"/>
            <ac:spMk id="767" creationId="{00000000-0000-0000-0000-000000000000}"/>
          </ac:spMkLst>
        </pc:spChg>
      </pc:sldChg>
      <pc:sldChg chg="modSp del mod modTransition">
        <pc:chgData name="Abdessamad Derraz" userId="4c6d9526346a9ae3" providerId="LiveId" clId="{97661E28-FAD6-4995-B220-FDB4234B49B9}" dt="2022-02-27T17:36:45.051" v="27464" actId="47"/>
        <pc:sldMkLst>
          <pc:docMk/>
          <pc:sldMk cId="0" sldId="265"/>
        </pc:sldMkLst>
        <pc:spChg chg="replST">
          <ac:chgData name="Abdessamad Derraz" userId="4c6d9526346a9ae3" providerId="LiveId" clId="{97661E28-FAD6-4995-B220-FDB4234B49B9}" dt="2022-02-25T15:30:41.886" v="5177"/>
          <ac:spMkLst>
            <pc:docMk/>
            <pc:sldMk cId="0" sldId="265"/>
            <ac:spMk id="772" creationId="{00000000-0000-0000-0000-000000000000}"/>
          </ac:spMkLst>
        </pc:spChg>
        <pc:spChg chg="replST">
          <ac:chgData name="Abdessamad Derraz" userId="4c6d9526346a9ae3" providerId="LiveId" clId="{97661E28-FAD6-4995-B220-FDB4234B49B9}" dt="2022-02-25T15:30:41.898" v="5178"/>
          <ac:spMkLst>
            <pc:docMk/>
            <pc:sldMk cId="0" sldId="265"/>
            <ac:spMk id="773" creationId="{00000000-0000-0000-0000-000000000000}"/>
          </ac:spMkLst>
        </pc:spChg>
        <pc:spChg chg="replST">
          <ac:chgData name="Abdessamad Derraz" userId="4c6d9526346a9ae3" providerId="LiveId" clId="{97661E28-FAD6-4995-B220-FDB4234B49B9}" dt="2022-02-25T15:30:41.909" v="5179"/>
          <ac:spMkLst>
            <pc:docMk/>
            <pc:sldMk cId="0" sldId="265"/>
            <ac:spMk id="774" creationId="{00000000-0000-0000-0000-000000000000}"/>
          </ac:spMkLst>
        </pc:spChg>
        <pc:spChg chg="replST">
          <ac:chgData name="Abdessamad Derraz" userId="4c6d9526346a9ae3" providerId="LiveId" clId="{97661E28-FAD6-4995-B220-FDB4234B49B9}" dt="2022-02-25T15:30:41.920" v="5180"/>
          <ac:spMkLst>
            <pc:docMk/>
            <pc:sldMk cId="0" sldId="265"/>
            <ac:spMk id="775" creationId="{00000000-0000-0000-0000-000000000000}"/>
          </ac:spMkLst>
        </pc:spChg>
        <pc:spChg chg="replST">
          <ac:chgData name="Abdessamad Derraz" userId="4c6d9526346a9ae3" providerId="LiveId" clId="{97661E28-FAD6-4995-B220-FDB4234B49B9}" dt="2022-02-25T15:30:41.940" v="5181"/>
          <ac:spMkLst>
            <pc:docMk/>
            <pc:sldMk cId="0" sldId="265"/>
            <ac:spMk id="776" creationId="{00000000-0000-0000-0000-000000000000}"/>
          </ac:spMkLst>
        </pc:spChg>
        <pc:spChg chg="replST">
          <ac:chgData name="Abdessamad Derraz" userId="4c6d9526346a9ae3" providerId="LiveId" clId="{97661E28-FAD6-4995-B220-FDB4234B49B9}" dt="2022-02-25T15:30:41.952" v="5182"/>
          <ac:spMkLst>
            <pc:docMk/>
            <pc:sldMk cId="0" sldId="265"/>
            <ac:spMk id="777" creationId="{00000000-0000-0000-0000-000000000000}"/>
          </ac:spMkLst>
        </pc:spChg>
        <pc:spChg chg="replST">
          <ac:chgData name="Abdessamad Derraz" userId="4c6d9526346a9ae3" providerId="LiveId" clId="{97661E28-FAD6-4995-B220-FDB4234B49B9}" dt="2022-02-25T15:30:41.964" v="5183"/>
          <ac:spMkLst>
            <pc:docMk/>
            <pc:sldMk cId="0" sldId="265"/>
            <ac:spMk id="778" creationId="{00000000-0000-0000-0000-000000000000}"/>
          </ac:spMkLst>
        </pc:spChg>
        <pc:spChg chg="replST">
          <ac:chgData name="Abdessamad Derraz" userId="4c6d9526346a9ae3" providerId="LiveId" clId="{97661E28-FAD6-4995-B220-FDB4234B49B9}" dt="2022-02-25T15:30:41.976" v="5184"/>
          <ac:spMkLst>
            <pc:docMk/>
            <pc:sldMk cId="0" sldId="265"/>
            <ac:spMk id="779" creationId="{00000000-0000-0000-0000-000000000000}"/>
          </ac:spMkLst>
        </pc:spChg>
        <pc:grpChg chg="replST">
          <ac:chgData name="Abdessamad Derraz" userId="4c6d9526346a9ae3" providerId="LiveId" clId="{97661E28-FAD6-4995-B220-FDB4234B49B9}" dt="2022-02-25T15:30:41.987" v="5185"/>
          <ac:grpSpMkLst>
            <pc:docMk/>
            <pc:sldMk cId="0" sldId="265"/>
            <ac:grpSpMk id="780" creationId="{00000000-0000-0000-0000-000000000000}"/>
          </ac:grpSpMkLst>
        </pc:grpChg>
        <pc:grpChg chg="replST">
          <ac:chgData name="Abdessamad Derraz" userId="4c6d9526346a9ae3" providerId="LiveId" clId="{97661E28-FAD6-4995-B220-FDB4234B49B9}" dt="2022-02-25T15:30:42" v="5186"/>
          <ac:grpSpMkLst>
            <pc:docMk/>
            <pc:sldMk cId="0" sldId="265"/>
            <ac:grpSpMk id="787" creationId="{00000000-0000-0000-0000-000000000000}"/>
          </ac:grpSpMkLst>
        </pc:grpChg>
      </pc:sldChg>
      <pc:sldChg chg="modSp del mod modTransition">
        <pc:chgData name="Abdessamad Derraz" userId="4c6d9526346a9ae3" providerId="LiveId" clId="{97661E28-FAD6-4995-B220-FDB4234B49B9}" dt="2022-02-27T17:36:45.051" v="27464" actId="47"/>
        <pc:sldMkLst>
          <pc:docMk/>
          <pc:sldMk cId="0" sldId="266"/>
        </pc:sldMkLst>
        <pc:spChg chg="replST">
          <ac:chgData name="Abdessamad Derraz" userId="4c6d9526346a9ae3" providerId="LiveId" clId="{97661E28-FAD6-4995-B220-FDB4234B49B9}" dt="2022-02-25T15:30:42.012" v="5187"/>
          <ac:spMkLst>
            <pc:docMk/>
            <pc:sldMk cId="0" sldId="266"/>
            <ac:spMk id="795" creationId="{00000000-0000-0000-0000-000000000000}"/>
          </ac:spMkLst>
        </pc:spChg>
        <pc:spChg chg="replST">
          <ac:chgData name="Abdessamad Derraz" userId="4c6d9526346a9ae3" providerId="LiveId" clId="{97661E28-FAD6-4995-B220-FDB4234B49B9}" dt="2022-02-25T15:30:42.023" v="5188"/>
          <ac:spMkLst>
            <pc:docMk/>
            <pc:sldMk cId="0" sldId="266"/>
            <ac:spMk id="796" creationId="{00000000-0000-0000-0000-000000000000}"/>
          </ac:spMkLst>
        </pc:spChg>
      </pc:sldChg>
      <pc:sldChg chg="modSp del mod modTransition">
        <pc:chgData name="Abdessamad Derraz" userId="4c6d9526346a9ae3" providerId="LiveId" clId="{97661E28-FAD6-4995-B220-FDB4234B49B9}" dt="2022-02-27T17:36:45.051" v="27464" actId="47"/>
        <pc:sldMkLst>
          <pc:docMk/>
          <pc:sldMk cId="0" sldId="267"/>
        </pc:sldMkLst>
        <pc:spChg chg="replST">
          <ac:chgData name="Abdessamad Derraz" userId="4c6d9526346a9ae3" providerId="LiveId" clId="{97661E28-FAD6-4995-B220-FDB4234B49B9}" dt="2022-02-25T15:30:42.036" v="5189"/>
          <ac:spMkLst>
            <pc:docMk/>
            <pc:sldMk cId="0" sldId="267"/>
            <ac:spMk id="801" creationId="{00000000-0000-0000-0000-000000000000}"/>
          </ac:spMkLst>
        </pc:spChg>
      </pc:sldChg>
      <pc:sldChg chg="modSp del mod modTransition">
        <pc:chgData name="Abdessamad Derraz" userId="4c6d9526346a9ae3" providerId="LiveId" clId="{97661E28-FAD6-4995-B220-FDB4234B49B9}" dt="2022-02-27T17:36:45.051" v="27464" actId="47"/>
        <pc:sldMkLst>
          <pc:docMk/>
          <pc:sldMk cId="0" sldId="268"/>
        </pc:sldMkLst>
        <pc:spChg chg="replST">
          <ac:chgData name="Abdessamad Derraz" userId="4c6d9526346a9ae3" providerId="LiveId" clId="{97661E28-FAD6-4995-B220-FDB4234B49B9}" dt="2022-02-25T15:30:42.049" v="5190"/>
          <ac:spMkLst>
            <pc:docMk/>
            <pc:sldMk cId="0" sldId="268"/>
            <ac:spMk id="806" creationId="{00000000-0000-0000-0000-000000000000}"/>
          </ac:spMkLst>
        </pc:spChg>
      </pc:sldChg>
      <pc:sldChg chg="modSp del mod modTransition">
        <pc:chgData name="Abdessamad Derraz" userId="4c6d9526346a9ae3" providerId="LiveId" clId="{97661E28-FAD6-4995-B220-FDB4234B49B9}" dt="2022-02-27T17:36:45.051" v="27464" actId="47"/>
        <pc:sldMkLst>
          <pc:docMk/>
          <pc:sldMk cId="0" sldId="269"/>
        </pc:sldMkLst>
        <pc:spChg chg="replST">
          <ac:chgData name="Abdessamad Derraz" userId="4c6d9526346a9ae3" providerId="LiveId" clId="{97661E28-FAD6-4995-B220-FDB4234B49B9}" dt="2022-02-25T15:30:42.061" v="5191"/>
          <ac:spMkLst>
            <pc:docMk/>
            <pc:sldMk cId="0" sldId="269"/>
            <ac:spMk id="811" creationId="{00000000-0000-0000-0000-000000000000}"/>
          </ac:spMkLst>
        </pc:spChg>
        <pc:spChg chg="replST">
          <ac:chgData name="Abdessamad Derraz" userId="4c6d9526346a9ae3" providerId="LiveId" clId="{97661E28-FAD6-4995-B220-FDB4234B49B9}" dt="2022-02-25T15:30:42.074" v="5192"/>
          <ac:spMkLst>
            <pc:docMk/>
            <pc:sldMk cId="0" sldId="269"/>
            <ac:spMk id="812" creationId="{00000000-0000-0000-0000-000000000000}"/>
          </ac:spMkLst>
        </pc:spChg>
        <pc:spChg chg="replST">
          <ac:chgData name="Abdessamad Derraz" userId="4c6d9526346a9ae3" providerId="LiveId" clId="{97661E28-FAD6-4995-B220-FDB4234B49B9}" dt="2022-02-25T15:30:42.086" v="5193"/>
          <ac:spMkLst>
            <pc:docMk/>
            <pc:sldMk cId="0" sldId="269"/>
            <ac:spMk id="813" creationId="{00000000-0000-0000-0000-000000000000}"/>
          </ac:spMkLst>
        </pc:spChg>
        <pc:spChg chg="replST">
          <ac:chgData name="Abdessamad Derraz" userId="4c6d9526346a9ae3" providerId="LiveId" clId="{97661E28-FAD6-4995-B220-FDB4234B49B9}" dt="2022-02-25T15:30:42.097" v="5194"/>
          <ac:spMkLst>
            <pc:docMk/>
            <pc:sldMk cId="0" sldId="269"/>
            <ac:spMk id="814" creationId="{00000000-0000-0000-0000-000000000000}"/>
          </ac:spMkLst>
        </pc:spChg>
        <pc:spChg chg="replST">
          <ac:chgData name="Abdessamad Derraz" userId="4c6d9526346a9ae3" providerId="LiveId" clId="{97661E28-FAD6-4995-B220-FDB4234B49B9}" dt="2022-02-25T15:30:42.109" v="5195"/>
          <ac:spMkLst>
            <pc:docMk/>
            <pc:sldMk cId="0" sldId="269"/>
            <ac:spMk id="815" creationId="{00000000-0000-0000-0000-000000000000}"/>
          </ac:spMkLst>
        </pc:spChg>
        <pc:spChg chg="replST">
          <ac:chgData name="Abdessamad Derraz" userId="4c6d9526346a9ae3" providerId="LiveId" clId="{97661E28-FAD6-4995-B220-FDB4234B49B9}" dt="2022-02-25T15:30:42.120" v="5196"/>
          <ac:spMkLst>
            <pc:docMk/>
            <pc:sldMk cId="0" sldId="269"/>
            <ac:spMk id="816" creationId="{00000000-0000-0000-0000-000000000000}"/>
          </ac:spMkLst>
        </pc:spChg>
      </pc:sldChg>
      <pc:sldChg chg="modSp del mod modTransition">
        <pc:chgData name="Abdessamad Derraz" userId="4c6d9526346a9ae3" providerId="LiveId" clId="{97661E28-FAD6-4995-B220-FDB4234B49B9}" dt="2022-02-27T17:36:45.051" v="27464" actId="47"/>
        <pc:sldMkLst>
          <pc:docMk/>
          <pc:sldMk cId="0" sldId="270"/>
        </pc:sldMkLst>
        <pc:spChg chg="replST">
          <ac:chgData name="Abdessamad Derraz" userId="4c6d9526346a9ae3" providerId="LiveId" clId="{97661E28-FAD6-4995-B220-FDB4234B49B9}" dt="2022-02-25T15:30:42.134" v="5197"/>
          <ac:spMkLst>
            <pc:docMk/>
            <pc:sldMk cId="0" sldId="270"/>
            <ac:spMk id="821" creationId="{00000000-0000-0000-0000-000000000000}"/>
          </ac:spMkLst>
        </pc:spChg>
        <pc:spChg chg="replST">
          <ac:chgData name="Abdessamad Derraz" userId="4c6d9526346a9ae3" providerId="LiveId" clId="{97661E28-FAD6-4995-B220-FDB4234B49B9}" dt="2022-02-25T15:30:42.145" v="5198"/>
          <ac:spMkLst>
            <pc:docMk/>
            <pc:sldMk cId="0" sldId="270"/>
            <ac:spMk id="822" creationId="{00000000-0000-0000-0000-000000000000}"/>
          </ac:spMkLst>
        </pc:spChg>
        <pc:picChg chg="replST">
          <ac:chgData name="Abdessamad Derraz" userId="4c6d9526346a9ae3" providerId="LiveId" clId="{97661E28-FAD6-4995-B220-FDB4234B49B9}" dt="2022-02-25T15:30:42.157" v="5199"/>
          <ac:picMkLst>
            <pc:docMk/>
            <pc:sldMk cId="0" sldId="270"/>
            <ac:picMk id="823" creationId="{00000000-0000-0000-0000-000000000000}"/>
          </ac:picMkLst>
        </pc:picChg>
      </pc:sldChg>
      <pc:sldChg chg="modSp del mod modTransition">
        <pc:chgData name="Abdessamad Derraz" userId="4c6d9526346a9ae3" providerId="LiveId" clId="{97661E28-FAD6-4995-B220-FDB4234B49B9}" dt="2022-02-27T17:36:45.051" v="27464" actId="47"/>
        <pc:sldMkLst>
          <pc:docMk/>
          <pc:sldMk cId="0" sldId="271"/>
        </pc:sldMkLst>
        <pc:spChg chg="replST">
          <ac:chgData name="Abdessamad Derraz" userId="4c6d9526346a9ae3" providerId="LiveId" clId="{97661E28-FAD6-4995-B220-FDB4234B49B9}" dt="2022-02-25T15:30:42.181" v="5201"/>
          <ac:spMkLst>
            <pc:docMk/>
            <pc:sldMk cId="0" sldId="271"/>
            <ac:spMk id="831" creationId="{00000000-0000-0000-0000-000000000000}"/>
          </ac:spMkLst>
        </pc:spChg>
        <pc:spChg chg="replST">
          <ac:chgData name="Abdessamad Derraz" userId="4c6d9526346a9ae3" providerId="LiveId" clId="{97661E28-FAD6-4995-B220-FDB4234B49B9}" dt="2022-02-25T15:30:42.199" v="5202"/>
          <ac:spMkLst>
            <pc:docMk/>
            <pc:sldMk cId="0" sldId="271"/>
            <ac:spMk id="832" creationId="{00000000-0000-0000-0000-000000000000}"/>
          </ac:spMkLst>
        </pc:spChg>
        <pc:spChg chg="replST">
          <ac:chgData name="Abdessamad Derraz" userId="4c6d9526346a9ae3" providerId="LiveId" clId="{97661E28-FAD6-4995-B220-FDB4234B49B9}" dt="2022-02-25T15:30:42.212" v="5203"/>
          <ac:spMkLst>
            <pc:docMk/>
            <pc:sldMk cId="0" sldId="271"/>
            <ac:spMk id="833" creationId="{00000000-0000-0000-0000-000000000000}"/>
          </ac:spMkLst>
        </pc:spChg>
        <pc:spChg chg="replST">
          <ac:chgData name="Abdessamad Derraz" userId="4c6d9526346a9ae3" providerId="LiveId" clId="{97661E28-FAD6-4995-B220-FDB4234B49B9}" dt="2022-02-25T15:30:42.223" v="5204"/>
          <ac:spMkLst>
            <pc:docMk/>
            <pc:sldMk cId="0" sldId="271"/>
            <ac:spMk id="834" creationId="{00000000-0000-0000-0000-000000000000}"/>
          </ac:spMkLst>
        </pc:spChg>
        <pc:spChg chg="replST">
          <ac:chgData name="Abdessamad Derraz" userId="4c6d9526346a9ae3" providerId="LiveId" clId="{97661E28-FAD6-4995-B220-FDB4234B49B9}" dt="2022-02-25T15:30:42.247" v="5206"/>
          <ac:spMkLst>
            <pc:docMk/>
            <pc:sldMk cId="0" sldId="271"/>
            <ac:spMk id="855" creationId="{00000000-0000-0000-0000-000000000000}"/>
          </ac:spMkLst>
        </pc:spChg>
        <pc:spChg chg="replST">
          <ac:chgData name="Abdessamad Derraz" userId="4c6d9526346a9ae3" providerId="LiveId" clId="{97661E28-FAD6-4995-B220-FDB4234B49B9}" dt="2022-02-25T15:30:42.282" v="5209"/>
          <ac:spMkLst>
            <pc:docMk/>
            <pc:sldMk cId="0" sldId="271"/>
            <ac:spMk id="879" creationId="{00000000-0000-0000-0000-000000000000}"/>
          </ac:spMkLst>
        </pc:spChg>
        <pc:spChg chg="replST">
          <ac:chgData name="Abdessamad Derraz" userId="4c6d9526346a9ae3" providerId="LiveId" clId="{97661E28-FAD6-4995-B220-FDB4234B49B9}" dt="2022-02-25T15:30:42.293" v="5210"/>
          <ac:spMkLst>
            <pc:docMk/>
            <pc:sldMk cId="0" sldId="271"/>
            <ac:spMk id="880" creationId="{00000000-0000-0000-0000-000000000000}"/>
          </ac:spMkLst>
        </pc:spChg>
        <pc:grpChg chg="replST">
          <ac:chgData name="Abdessamad Derraz" userId="4c6d9526346a9ae3" providerId="LiveId" clId="{97661E28-FAD6-4995-B220-FDB4234B49B9}" dt="2022-02-25T15:30:42.169" v="5200"/>
          <ac:grpSpMkLst>
            <pc:docMk/>
            <pc:sldMk cId="0" sldId="271"/>
            <ac:grpSpMk id="828" creationId="{00000000-0000-0000-0000-000000000000}"/>
          </ac:grpSpMkLst>
        </pc:grpChg>
        <pc:grpChg chg="replST">
          <ac:chgData name="Abdessamad Derraz" userId="4c6d9526346a9ae3" providerId="LiveId" clId="{97661E28-FAD6-4995-B220-FDB4234B49B9}" dt="2022-02-25T15:30:42.236" v="5205"/>
          <ac:grpSpMkLst>
            <pc:docMk/>
            <pc:sldMk cId="0" sldId="271"/>
            <ac:grpSpMk id="835" creationId="{00000000-0000-0000-0000-000000000000}"/>
          </ac:grpSpMkLst>
        </pc:grpChg>
        <pc:grpChg chg="replST">
          <ac:chgData name="Abdessamad Derraz" userId="4c6d9526346a9ae3" providerId="LiveId" clId="{97661E28-FAD6-4995-B220-FDB4234B49B9}" dt="2022-02-25T15:30:42.259" v="5207"/>
          <ac:grpSpMkLst>
            <pc:docMk/>
            <pc:sldMk cId="0" sldId="271"/>
            <ac:grpSpMk id="856" creationId="{00000000-0000-0000-0000-000000000000}"/>
          </ac:grpSpMkLst>
        </pc:grpChg>
        <pc:grpChg chg="replST">
          <ac:chgData name="Abdessamad Derraz" userId="4c6d9526346a9ae3" providerId="LiveId" clId="{97661E28-FAD6-4995-B220-FDB4234B49B9}" dt="2022-02-25T15:30:42.270" v="5208"/>
          <ac:grpSpMkLst>
            <pc:docMk/>
            <pc:sldMk cId="0" sldId="271"/>
            <ac:grpSpMk id="876" creationId="{00000000-0000-0000-0000-000000000000}"/>
          </ac:grpSpMkLst>
        </pc:grpChg>
      </pc:sldChg>
      <pc:sldChg chg="modSp del mod modTransition">
        <pc:chgData name="Abdessamad Derraz" userId="4c6d9526346a9ae3" providerId="LiveId" clId="{97661E28-FAD6-4995-B220-FDB4234B49B9}" dt="2022-02-27T17:36:45.051" v="27464" actId="47"/>
        <pc:sldMkLst>
          <pc:docMk/>
          <pc:sldMk cId="0" sldId="272"/>
        </pc:sldMkLst>
        <pc:spChg chg="replST">
          <ac:chgData name="Abdessamad Derraz" userId="4c6d9526346a9ae3" providerId="LiveId" clId="{97661E28-FAD6-4995-B220-FDB4234B49B9}" dt="2022-02-25T15:30:42.306" v="5211"/>
          <ac:spMkLst>
            <pc:docMk/>
            <pc:sldMk cId="0" sldId="272"/>
            <ac:spMk id="885" creationId="{00000000-0000-0000-0000-000000000000}"/>
          </ac:spMkLst>
        </pc:spChg>
        <pc:spChg chg="replST">
          <ac:chgData name="Abdessamad Derraz" userId="4c6d9526346a9ae3" providerId="LiveId" clId="{97661E28-FAD6-4995-B220-FDB4234B49B9}" dt="2022-02-25T15:30:42.318" v="5212"/>
          <ac:spMkLst>
            <pc:docMk/>
            <pc:sldMk cId="0" sldId="272"/>
            <ac:spMk id="886" creationId="{00000000-0000-0000-0000-000000000000}"/>
          </ac:spMkLst>
        </pc:spChg>
        <pc:spChg chg="replST">
          <ac:chgData name="Abdessamad Derraz" userId="4c6d9526346a9ae3" providerId="LiveId" clId="{97661E28-FAD6-4995-B220-FDB4234B49B9}" dt="2022-02-25T15:30:42.329" v="5213"/>
          <ac:spMkLst>
            <pc:docMk/>
            <pc:sldMk cId="0" sldId="272"/>
            <ac:spMk id="887" creationId="{00000000-0000-0000-0000-000000000000}"/>
          </ac:spMkLst>
        </pc:spChg>
        <pc:spChg chg="replST">
          <ac:chgData name="Abdessamad Derraz" userId="4c6d9526346a9ae3" providerId="LiveId" clId="{97661E28-FAD6-4995-B220-FDB4234B49B9}" dt="2022-02-25T15:30:42.340" v="5214"/>
          <ac:spMkLst>
            <pc:docMk/>
            <pc:sldMk cId="0" sldId="272"/>
            <ac:spMk id="888" creationId="{00000000-0000-0000-0000-000000000000}"/>
          </ac:spMkLst>
        </pc:spChg>
        <pc:spChg chg="replST">
          <ac:chgData name="Abdessamad Derraz" userId="4c6d9526346a9ae3" providerId="LiveId" clId="{97661E28-FAD6-4995-B220-FDB4234B49B9}" dt="2022-02-25T15:30:42.352" v="5215"/>
          <ac:spMkLst>
            <pc:docMk/>
            <pc:sldMk cId="0" sldId="272"/>
            <ac:spMk id="889" creationId="{00000000-0000-0000-0000-000000000000}"/>
          </ac:spMkLst>
        </pc:spChg>
        <pc:spChg chg="replST">
          <ac:chgData name="Abdessamad Derraz" userId="4c6d9526346a9ae3" providerId="LiveId" clId="{97661E28-FAD6-4995-B220-FDB4234B49B9}" dt="2022-02-25T15:30:42.363" v="5216"/>
          <ac:spMkLst>
            <pc:docMk/>
            <pc:sldMk cId="0" sldId="272"/>
            <ac:spMk id="890" creationId="{00000000-0000-0000-0000-000000000000}"/>
          </ac:spMkLst>
        </pc:spChg>
        <pc:spChg chg="replST">
          <ac:chgData name="Abdessamad Derraz" userId="4c6d9526346a9ae3" providerId="LiveId" clId="{97661E28-FAD6-4995-B220-FDB4234B49B9}" dt="2022-02-25T15:30:42.375" v="5217"/>
          <ac:spMkLst>
            <pc:docMk/>
            <pc:sldMk cId="0" sldId="272"/>
            <ac:spMk id="891" creationId="{00000000-0000-0000-0000-000000000000}"/>
          </ac:spMkLst>
        </pc:spChg>
        <pc:spChg chg="replST">
          <ac:chgData name="Abdessamad Derraz" userId="4c6d9526346a9ae3" providerId="LiveId" clId="{97661E28-FAD6-4995-B220-FDB4234B49B9}" dt="2022-02-25T15:30:42.386" v="5218"/>
          <ac:spMkLst>
            <pc:docMk/>
            <pc:sldMk cId="0" sldId="272"/>
            <ac:spMk id="892" creationId="{00000000-0000-0000-0000-000000000000}"/>
          </ac:spMkLst>
        </pc:spChg>
        <pc:spChg chg="replST">
          <ac:chgData name="Abdessamad Derraz" userId="4c6d9526346a9ae3" providerId="LiveId" clId="{97661E28-FAD6-4995-B220-FDB4234B49B9}" dt="2022-02-25T15:30:42.398" v="5219"/>
          <ac:spMkLst>
            <pc:docMk/>
            <pc:sldMk cId="0" sldId="272"/>
            <ac:spMk id="893" creationId="{00000000-0000-0000-0000-000000000000}"/>
          </ac:spMkLst>
        </pc:spChg>
        <pc:spChg chg="replST">
          <ac:chgData name="Abdessamad Derraz" userId="4c6d9526346a9ae3" providerId="LiveId" clId="{97661E28-FAD6-4995-B220-FDB4234B49B9}" dt="2022-02-25T15:30:42.409" v="5220"/>
          <ac:spMkLst>
            <pc:docMk/>
            <pc:sldMk cId="0" sldId="272"/>
            <ac:spMk id="894" creationId="{00000000-0000-0000-0000-000000000000}"/>
          </ac:spMkLst>
        </pc:spChg>
        <pc:spChg chg="replST">
          <ac:chgData name="Abdessamad Derraz" userId="4c6d9526346a9ae3" providerId="LiveId" clId="{97661E28-FAD6-4995-B220-FDB4234B49B9}" dt="2022-02-25T15:30:42.421" v="5221"/>
          <ac:spMkLst>
            <pc:docMk/>
            <pc:sldMk cId="0" sldId="272"/>
            <ac:spMk id="895" creationId="{00000000-0000-0000-0000-000000000000}"/>
          </ac:spMkLst>
        </pc:spChg>
        <pc:spChg chg="replST">
          <ac:chgData name="Abdessamad Derraz" userId="4c6d9526346a9ae3" providerId="LiveId" clId="{97661E28-FAD6-4995-B220-FDB4234B49B9}" dt="2022-02-25T15:30:42.432" v="5222"/>
          <ac:spMkLst>
            <pc:docMk/>
            <pc:sldMk cId="0" sldId="272"/>
            <ac:spMk id="896" creationId="{00000000-0000-0000-0000-000000000000}"/>
          </ac:spMkLst>
        </pc:spChg>
        <pc:spChg chg="replST">
          <ac:chgData name="Abdessamad Derraz" userId="4c6d9526346a9ae3" providerId="LiveId" clId="{97661E28-FAD6-4995-B220-FDB4234B49B9}" dt="2022-02-25T15:30:42.444" v="5223"/>
          <ac:spMkLst>
            <pc:docMk/>
            <pc:sldMk cId="0" sldId="272"/>
            <ac:spMk id="897" creationId="{00000000-0000-0000-0000-000000000000}"/>
          </ac:spMkLst>
        </pc:spChg>
        <pc:spChg chg="replST">
          <ac:chgData name="Abdessamad Derraz" userId="4c6d9526346a9ae3" providerId="LiveId" clId="{97661E28-FAD6-4995-B220-FDB4234B49B9}" dt="2022-02-25T15:30:42.455" v="5224"/>
          <ac:spMkLst>
            <pc:docMk/>
            <pc:sldMk cId="0" sldId="272"/>
            <ac:spMk id="898" creationId="{00000000-0000-0000-0000-000000000000}"/>
          </ac:spMkLst>
        </pc:spChg>
        <pc:picChg chg="replST">
          <ac:chgData name="Abdessamad Derraz" userId="4c6d9526346a9ae3" providerId="LiveId" clId="{97661E28-FAD6-4995-B220-FDB4234B49B9}" dt="2022-02-25T15:30:42.467" v="5225"/>
          <ac:picMkLst>
            <pc:docMk/>
            <pc:sldMk cId="0" sldId="272"/>
            <ac:picMk id="899" creationId="{00000000-0000-0000-0000-000000000000}"/>
          </ac:picMkLst>
        </pc:picChg>
      </pc:sldChg>
      <pc:sldChg chg="modSp del mod modTransition">
        <pc:chgData name="Abdessamad Derraz" userId="4c6d9526346a9ae3" providerId="LiveId" clId="{97661E28-FAD6-4995-B220-FDB4234B49B9}" dt="2022-02-27T17:36:45.051" v="27464" actId="47"/>
        <pc:sldMkLst>
          <pc:docMk/>
          <pc:sldMk cId="0" sldId="273"/>
        </pc:sldMkLst>
        <pc:spChg chg="replST">
          <ac:chgData name="Abdessamad Derraz" userId="4c6d9526346a9ae3" providerId="LiveId" clId="{97661E28-FAD6-4995-B220-FDB4234B49B9}" dt="2022-02-25T15:30:42.480" v="5226"/>
          <ac:spMkLst>
            <pc:docMk/>
            <pc:sldMk cId="0" sldId="273"/>
            <ac:spMk id="904" creationId="{00000000-0000-0000-0000-000000000000}"/>
          </ac:spMkLst>
        </pc:spChg>
        <pc:spChg chg="replST">
          <ac:chgData name="Abdessamad Derraz" userId="4c6d9526346a9ae3" providerId="LiveId" clId="{97661E28-FAD6-4995-B220-FDB4234B49B9}" dt="2022-02-25T15:30:42.491" v="5227"/>
          <ac:spMkLst>
            <pc:docMk/>
            <pc:sldMk cId="0" sldId="273"/>
            <ac:spMk id="905" creationId="{00000000-0000-0000-0000-000000000000}"/>
          </ac:spMkLst>
        </pc:spChg>
        <pc:spChg chg="replST">
          <ac:chgData name="Abdessamad Derraz" userId="4c6d9526346a9ae3" providerId="LiveId" clId="{97661E28-FAD6-4995-B220-FDB4234B49B9}" dt="2022-02-25T15:30:42.511" v="5228"/>
          <ac:spMkLst>
            <pc:docMk/>
            <pc:sldMk cId="0" sldId="273"/>
            <ac:spMk id="906" creationId="{00000000-0000-0000-0000-000000000000}"/>
          </ac:spMkLst>
        </pc:spChg>
        <pc:spChg chg="replST">
          <ac:chgData name="Abdessamad Derraz" userId="4c6d9526346a9ae3" providerId="LiveId" clId="{97661E28-FAD6-4995-B220-FDB4234B49B9}" dt="2022-02-25T15:30:42.522" v="5229"/>
          <ac:spMkLst>
            <pc:docMk/>
            <pc:sldMk cId="0" sldId="273"/>
            <ac:spMk id="907" creationId="{00000000-0000-0000-0000-000000000000}"/>
          </ac:spMkLst>
        </pc:spChg>
        <pc:spChg chg="replST">
          <ac:chgData name="Abdessamad Derraz" userId="4c6d9526346a9ae3" providerId="LiveId" clId="{97661E28-FAD6-4995-B220-FDB4234B49B9}" dt="2022-02-25T15:30:42.534" v="5230"/>
          <ac:spMkLst>
            <pc:docMk/>
            <pc:sldMk cId="0" sldId="273"/>
            <ac:spMk id="908" creationId="{00000000-0000-0000-0000-000000000000}"/>
          </ac:spMkLst>
        </pc:spChg>
        <pc:spChg chg="replST">
          <ac:chgData name="Abdessamad Derraz" userId="4c6d9526346a9ae3" providerId="LiveId" clId="{97661E28-FAD6-4995-B220-FDB4234B49B9}" dt="2022-02-25T15:30:42.546" v="5231"/>
          <ac:spMkLst>
            <pc:docMk/>
            <pc:sldMk cId="0" sldId="273"/>
            <ac:spMk id="909" creationId="{00000000-0000-0000-0000-000000000000}"/>
          </ac:spMkLst>
        </pc:spChg>
        <pc:spChg chg="replST">
          <ac:chgData name="Abdessamad Derraz" userId="4c6d9526346a9ae3" providerId="LiveId" clId="{97661E28-FAD6-4995-B220-FDB4234B49B9}" dt="2022-02-25T15:30:42.558" v="5232"/>
          <ac:spMkLst>
            <pc:docMk/>
            <pc:sldMk cId="0" sldId="273"/>
            <ac:spMk id="910" creationId="{00000000-0000-0000-0000-000000000000}"/>
          </ac:spMkLst>
        </pc:spChg>
        <pc:spChg chg="replST">
          <ac:chgData name="Abdessamad Derraz" userId="4c6d9526346a9ae3" providerId="LiveId" clId="{97661E28-FAD6-4995-B220-FDB4234B49B9}" dt="2022-02-25T15:30:42.569" v="5233"/>
          <ac:spMkLst>
            <pc:docMk/>
            <pc:sldMk cId="0" sldId="273"/>
            <ac:spMk id="911" creationId="{00000000-0000-0000-0000-000000000000}"/>
          </ac:spMkLst>
        </pc:spChg>
        <pc:spChg chg="replST">
          <ac:chgData name="Abdessamad Derraz" userId="4c6d9526346a9ae3" providerId="LiveId" clId="{97661E28-FAD6-4995-B220-FDB4234B49B9}" dt="2022-02-25T15:30:42.580" v="5234"/>
          <ac:spMkLst>
            <pc:docMk/>
            <pc:sldMk cId="0" sldId="273"/>
            <ac:spMk id="912" creationId="{00000000-0000-0000-0000-000000000000}"/>
          </ac:spMkLst>
        </pc:spChg>
        <pc:spChg chg="replST">
          <ac:chgData name="Abdessamad Derraz" userId="4c6d9526346a9ae3" providerId="LiveId" clId="{97661E28-FAD6-4995-B220-FDB4234B49B9}" dt="2022-02-25T15:30:42.592" v="5235"/>
          <ac:spMkLst>
            <pc:docMk/>
            <pc:sldMk cId="0" sldId="273"/>
            <ac:spMk id="913" creationId="{00000000-0000-0000-0000-000000000000}"/>
          </ac:spMkLst>
        </pc:spChg>
        <pc:spChg chg="replST">
          <ac:chgData name="Abdessamad Derraz" userId="4c6d9526346a9ae3" providerId="LiveId" clId="{97661E28-FAD6-4995-B220-FDB4234B49B9}" dt="2022-02-25T15:30:42.603" v="5236"/>
          <ac:spMkLst>
            <pc:docMk/>
            <pc:sldMk cId="0" sldId="273"/>
            <ac:spMk id="914" creationId="{00000000-0000-0000-0000-000000000000}"/>
          </ac:spMkLst>
        </pc:spChg>
        <pc:spChg chg="replST">
          <ac:chgData name="Abdessamad Derraz" userId="4c6d9526346a9ae3" providerId="LiveId" clId="{97661E28-FAD6-4995-B220-FDB4234B49B9}" dt="2022-02-25T15:30:42.616" v="5237"/>
          <ac:spMkLst>
            <pc:docMk/>
            <pc:sldMk cId="0" sldId="273"/>
            <ac:spMk id="915" creationId="{00000000-0000-0000-0000-000000000000}"/>
          </ac:spMkLst>
        </pc:spChg>
        <pc:spChg chg="replST">
          <ac:chgData name="Abdessamad Derraz" userId="4c6d9526346a9ae3" providerId="LiveId" clId="{97661E28-FAD6-4995-B220-FDB4234B49B9}" dt="2022-02-25T15:30:42.627" v="5238"/>
          <ac:spMkLst>
            <pc:docMk/>
            <pc:sldMk cId="0" sldId="273"/>
            <ac:spMk id="916" creationId="{00000000-0000-0000-0000-000000000000}"/>
          </ac:spMkLst>
        </pc:spChg>
        <pc:grpChg chg="replST">
          <ac:chgData name="Abdessamad Derraz" userId="4c6d9526346a9ae3" providerId="LiveId" clId="{97661E28-FAD6-4995-B220-FDB4234B49B9}" dt="2022-02-25T15:30:42.638" v="5239"/>
          <ac:grpSpMkLst>
            <pc:docMk/>
            <pc:sldMk cId="0" sldId="273"/>
            <ac:grpSpMk id="917" creationId="{00000000-0000-0000-0000-000000000000}"/>
          </ac:grpSpMkLst>
        </pc:grpChg>
        <pc:grpChg chg="replST">
          <ac:chgData name="Abdessamad Derraz" userId="4c6d9526346a9ae3" providerId="LiveId" clId="{97661E28-FAD6-4995-B220-FDB4234B49B9}" dt="2022-02-25T15:30:42.650" v="5240"/>
          <ac:grpSpMkLst>
            <pc:docMk/>
            <pc:sldMk cId="0" sldId="273"/>
            <ac:grpSpMk id="921" creationId="{00000000-0000-0000-0000-000000000000}"/>
          </ac:grpSpMkLst>
        </pc:grpChg>
        <pc:grpChg chg="replST">
          <ac:chgData name="Abdessamad Derraz" userId="4c6d9526346a9ae3" providerId="LiveId" clId="{97661E28-FAD6-4995-B220-FDB4234B49B9}" dt="2022-02-25T15:30:42.661" v="5241"/>
          <ac:grpSpMkLst>
            <pc:docMk/>
            <pc:sldMk cId="0" sldId="273"/>
            <ac:grpSpMk id="926" creationId="{00000000-0000-0000-0000-000000000000}"/>
          </ac:grpSpMkLst>
        </pc:grpChg>
        <pc:grpChg chg="replST">
          <ac:chgData name="Abdessamad Derraz" userId="4c6d9526346a9ae3" providerId="LiveId" clId="{97661E28-FAD6-4995-B220-FDB4234B49B9}" dt="2022-02-25T15:30:42.674" v="5242"/>
          <ac:grpSpMkLst>
            <pc:docMk/>
            <pc:sldMk cId="0" sldId="273"/>
            <ac:grpSpMk id="929" creationId="{00000000-0000-0000-0000-000000000000}"/>
          </ac:grpSpMkLst>
        </pc:grpChg>
        <pc:grpChg chg="replST">
          <ac:chgData name="Abdessamad Derraz" userId="4c6d9526346a9ae3" providerId="LiveId" clId="{97661E28-FAD6-4995-B220-FDB4234B49B9}" dt="2022-02-25T15:30:42.687" v="5243"/>
          <ac:grpSpMkLst>
            <pc:docMk/>
            <pc:sldMk cId="0" sldId="273"/>
            <ac:grpSpMk id="932" creationId="{00000000-0000-0000-0000-000000000000}"/>
          </ac:grpSpMkLst>
        </pc:grpChg>
        <pc:grpChg chg="replST">
          <ac:chgData name="Abdessamad Derraz" userId="4c6d9526346a9ae3" providerId="LiveId" clId="{97661E28-FAD6-4995-B220-FDB4234B49B9}" dt="2022-02-25T15:30:42.699" v="5244"/>
          <ac:grpSpMkLst>
            <pc:docMk/>
            <pc:sldMk cId="0" sldId="273"/>
            <ac:grpSpMk id="937" creationId="{00000000-0000-0000-0000-000000000000}"/>
          </ac:grpSpMkLst>
        </pc:grpChg>
      </pc:sldChg>
      <pc:sldChg chg="modSp del mod modTransition">
        <pc:chgData name="Abdessamad Derraz" userId="4c6d9526346a9ae3" providerId="LiveId" clId="{97661E28-FAD6-4995-B220-FDB4234B49B9}" dt="2022-02-27T17:36:45.051" v="27464" actId="47"/>
        <pc:sldMkLst>
          <pc:docMk/>
          <pc:sldMk cId="0" sldId="274"/>
        </pc:sldMkLst>
        <pc:spChg chg="replST">
          <ac:chgData name="Abdessamad Derraz" userId="4c6d9526346a9ae3" providerId="LiveId" clId="{97661E28-FAD6-4995-B220-FDB4234B49B9}" dt="2022-02-25T15:30:42.711" v="5245"/>
          <ac:spMkLst>
            <pc:docMk/>
            <pc:sldMk cId="0" sldId="274"/>
            <ac:spMk id="954" creationId="{00000000-0000-0000-0000-000000000000}"/>
          </ac:spMkLst>
        </pc:spChg>
        <pc:spChg chg="replST">
          <ac:chgData name="Abdessamad Derraz" userId="4c6d9526346a9ae3" providerId="LiveId" clId="{97661E28-FAD6-4995-B220-FDB4234B49B9}" dt="2022-02-25T15:30:42.723" v="5246"/>
          <ac:spMkLst>
            <pc:docMk/>
            <pc:sldMk cId="0" sldId="274"/>
            <ac:spMk id="955" creationId="{00000000-0000-0000-0000-000000000000}"/>
          </ac:spMkLst>
        </pc:spChg>
        <pc:spChg chg="replST">
          <ac:chgData name="Abdessamad Derraz" userId="4c6d9526346a9ae3" providerId="LiveId" clId="{97661E28-FAD6-4995-B220-FDB4234B49B9}" dt="2022-02-25T15:30:42.735" v="5247"/>
          <ac:spMkLst>
            <pc:docMk/>
            <pc:sldMk cId="0" sldId="274"/>
            <ac:spMk id="956" creationId="{00000000-0000-0000-0000-000000000000}"/>
          </ac:spMkLst>
        </pc:spChg>
        <pc:spChg chg="replST">
          <ac:chgData name="Abdessamad Derraz" userId="4c6d9526346a9ae3" providerId="LiveId" clId="{97661E28-FAD6-4995-B220-FDB4234B49B9}" dt="2022-02-25T15:30:42.746" v="5248"/>
          <ac:spMkLst>
            <pc:docMk/>
            <pc:sldMk cId="0" sldId="274"/>
            <ac:spMk id="957" creationId="{00000000-0000-0000-0000-000000000000}"/>
          </ac:spMkLst>
        </pc:spChg>
        <pc:spChg chg="replST">
          <ac:chgData name="Abdessamad Derraz" userId="4c6d9526346a9ae3" providerId="LiveId" clId="{97661E28-FAD6-4995-B220-FDB4234B49B9}" dt="2022-02-25T15:30:42.760" v="5249"/>
          <ac:spMkLst>
            <pc:docMk/>
            <pc:sldMk cId="0" sldId="274"/>
            <ac:spMk id="958" creationId="{00000000-0000-0000-0000-000000000000}"/>
          </ac:spMkLst>
        </pc:spChg>
        <pc:spChg chg="replST">
          <ac:chgData name="Abdessamad Derraz" userId="4c6d9526346a9ae3" providerId="LiveId" clId="{97661E28-FAD6-4995-B220-FDB4234B49B9}" dt="2022-02-25T15:30:42.777" v="5250"/>
          <ac:spMkLst>
            <pc:docMk/>
            <pc:sldMk cId="0" sldId="274"/>
            <ac:spMk id="959" creationId="{00000000-0000-0000-0000-000000000000}"/>
          </ac:spMkLst>
        </pc:spChg>
        <pc:spChg chg="replST">
          <ac:chgData name="Abdessamad Derraz" userId="4c6d9526346a9ae3" providerId="LiveId" clId="{97661E28-FAD6-4995-B220-FDB4234B49B9}" dt="2022-02-25T15:30:42.788" v="5251"/>
          <ac:spMkLst>
            <pc:docMk/>
            <pc:sldMk cId="0" sldId="274"/>
            <ac:spMk id="960" creationId="{00000000-0000-0000-0000-000000000000}"/>
          </ac:spMkLst>
        </pc:spChg>
        <pc:spChg chg="replST">
          <ac:chgData name="Abdessamad Derraz" userId="4c6d9526346a9ae3" providerId="LiveId" clId="{97661E28-FAD6-4995-B220-FDB4234B49B9}" dt="2022-02-25T15:30:42.799" v="5252"/>
          <ac:spMkLst>
            <pc:docMk/>
            <pc:sldMk cId="0" sldId="274"/>
            <ac:spMk id="961" creationId="{00000000-0000-0000-0000-000000000000}"/>
          </ac:spMkLst>
        </pc:spChg>
        <pc:spChg chg="replST">
          <ac:chgData name="Abdessamad Derraz" userId="4c6d9526346a9ae3" providerId="LiveId" clId="{97661E28-FAD6-4995-B220-FDB4234B49B9}" dt="2022-02-25T15:30:42.810" v="5253"/>
          <ac:spMkLst>
            <pc:docMk/>
            <pc:sldMk cId="0" sldId="274"/>
            <ac:spMk id="962" creationId="{00000000-0000-0000-0000-000000000000}"/>
          </ac:spMkLst>
        </pc:spChg>
        <pc:grpChg chg="replST">
          <ac:chgData name="Abdessamad Derraz" userId="4c6d9526346a9ae3" providerId="LiveId" clId="{97661E28-FAD6-4995-B220-FDB4234B49B9}" dt="2022-02-25T15:30:42.822" v="5254"/>
          <ac:grpSpMkLst>
            <pc:docMk/>
            <pc:sldMk cId="0" sldId="274"/>
            <ac:grpSpMk id="963" creationId="{00000000-0000-0000-0000-000000000000}"/>
          </ac:grpSpMkLst>
        </pc:grpChg>
        <pc:grpChg chg="replST">
          <ac:chgData name="Abdessamad Derraz" userId="4c6d9526346a9ae3" providerId="LiveId" clId="{97661E28-FAD6-4995-B220-FDB4234B49B9}" dt="2022-02-25T15:30:42.834" v="5255"/>
          <ac:grpSpMkLst>
            <pc:docMk/>
            <pc:sldMk cId="0" sldId="274"/>
            <ac:grpSpMk id="970" creationId="{00000000-0000-0000-0000-000000000000}"/>
          </ac:grpSpMkLst>
        </pc:grpChg>
        <pc:grpChg chg="replST">
          <ac:chgData name="Abdessamad Derraz" userId="4c6d9526346a9ae3" providerId="LiveId" clId="{97661E28-FAD6-4995-B220-FDB4234B49B9}" dt="2022-02-25T15:30:42.845" v="5256"/>
          <ac:grpSpMkLst>
            <pc:docMk/>
            <pc:sldMk cId="0" sldId="274"/>
            <ac:grpSpMk id="977" creationId="{00000000-0000-0000-0000-000000000000}"/>
          </ac:grpSpMkLst>
        </pc:grpChg>
        <pc:grpChg chg="replST">
          <ac:chgData name="Abdessamad Derraz" userId="4c6d9526346a9ae3" providerId="LiveId" clId="{97661E28-FAD6-4995-B220-FDB4234B49B9}" dt="2022-02-25T15:30:42.857" v="5257"/>
          <ac:grpSpMkLst>
            <pc:docMk/>
            <pc:sldMk cId="0" sldId="274"/>
            <ac:grpSpMk id="984" creationId="{00000000-0000-0000-0000-000000000000}"/>
          </ac:grpSpMkLst>
        </pc:grpChg>
      </pc:sldChg>
      <pc:sldChg chg="modSp del mod modTransition">
        <pc:chgData name="Abdessamad Derraz" userId="4c6d9526346a9ae3" providerId="LiveId" clId="{97661E28-FAD6-4995-B220-FDB4234B49B9}" dt="2022-02-27T17:36:45.051" v="27464" actId="47"/>
        <pc:sldMkLst>
          <pc:docMk/>
          <pc:sldMk cId="0" sldId="275"/>
        </pc:sldMkLst>
        <pc:spChg chg="replST">
          <ac:chgData name="Abdessamad Derraz" userId="4c6d9526346a9ae3" providerId="LiveId" clId="{97661E28-FAD6-4995-B220-FDB4234B49B9}" dt="2022-02-25T15:30:42.870" v="5258"/>
          <ac:spMkLst>
            <pc:docMk/>
            <pc:sldMk cId="0" sldId="275"/>
            <ac:spMk id="995" creationId="{00000000-0000-0000-0000-000000000000}"/>
          </ac:spMkLst>
        </pc:spChg>
        <pc:spChg chg="replST">
          <ac:chgData name="Abdessamad Derraz" userId="4c6d9526346a9ae3" providerId="LiveId" clId="{97661E28-FAD6-4995-B220-FDB4234B49B9}" dt="2022-02-25T15:30:42.881" v="5259"/>
          <ac:spMkLst>
            <pc:docMk/>
            <pc:sldMk cId="0" sldId="275"/>
            <ac:spMk id="996" creationId="{00000000-0000-0000-0000-000000000000}"/>
          </ac:spMkLst>
        </pc:spChg>
      </pc:sldChg>
      <pc:sldChg chg="modSp del mod modTransition">
        <pc:chgData name="Abdessamad Derraz" userId="4c6d9526346a9ae3" providerId="LiveId" clId="{97661E28-FAD6-4995-B220-FDB4234B49B9}" dt="2022-02-27T17:36:45.051" v="27464" actId="47"/>
        <pc:sldMkLst>
          <pc:docMk/>
          <pc:sldMk cId="0" sldId="276"/>
        </pc:sldMkLst>
        <pc:spChg chg="replST">
          <ac:chgData name="Abdessamad Derraz" userId="4c6d9526346a9ae3" providerId="LiveId" clId="{97661E28-FAD6-4995-B220-FDB4234B49B9}" dt="2022-02-25T15:30:42.894" v="5260"/>
          <ac:spMkLst>
            <pc:docMk/>
            <pc:sldMk cId="0" sldId="276"/>
            <ac:spMk id="1001" creationId="{00000000-0000-0000-0000-000000000000}"/>
          </ac:spMkLst>
        </pc:spChg>
        <pc:spChg chg="replST">
          <ac:chgData name="Abdessamad Derraz" userId="4c6d9526346a9ae3" providerId="LiveId" clId="{97661E28-FAD6-4995-B220-FDB4234B49B9}" dt="2022-02-25T15:30:42.905" v="5261"/>
          <ac:spMkLst>
            <pc:docMk/>
            <pc:sldMk cId="0" sldId="276"/>
            <ac:spMk id="1002" creationId="{00000000-0000-0000-0000-000000000000}"/>
          </ac:spMkLst>
        </pc:spChg>
        <pc:spChg chg="replST">
          <ac:chgData name="Abdessamad Derraz" userId="4c6d9526346a9ae3" providerId="LiveId" clId="{97661E28-FAD6-4995-B220-FDB4234B49B9}" dt="2022-02-25T15:30:42.916" v="5262"/>
          <ac:spMkLst>
            <pc:docMk/>
            <pc:sldMk cId="0" sldId="276"/>
            <ac:spMk id="1003" creationId="{00000000-0000-0000-0000-000000000000}"/>
          </ac:spMkLst>
        </pc:spChg>
        <pc:spChg chg="replST">
          <ac:chgData name="Abdessamad Derraz" userId="4c6d9526346a9ae3" providerId="LiveId" clId="{97661E28-FAD6-4995-B220-FDB4234B49B9}" dt="2022-02-25T15:30:42.951" v="5265"/>
          <ac:spMkLst>
            <pc:docMk/>
            <pc:sldMk cId="0" sldId="276"/>
            <ac:spMk id="1060" creationId="{00000000-0000-0000-0000-000000000000}"/>
          </ac:spMkLst>
        </pc:spChg>
        <pc:spChg chg="replST">
          <ac:chgData name="Abdessamad Derraz" userId="4c6d9526346a9ae3" providerId="LiveId" clId="{97661E28-FAD6-4995-B220-FDB4234B49B9}" dt="2022-02-25T15:30:42.962" v="5266"/>
          <ac:spMkLst>
            <pc:docMk/>
            <pc:sldMk cId="0" sldId="276"/>
            <ac:spMk id="1061" creationId="{00000000-0000-0000-0000-000000000000}"/>
          </ac:spMkLst>
        </pc:spChg>
        <pc:spChg chg="replST">
          <ac:chgData name="Abdessamad Derraz" userId="4c6d9526346a9ae3" providerId="LiveId" clId="{97661E28-FAD6-4995-B220-FDB4234B49B9}" dt="2022-02-25T15:30:42.974" v="5267"/>
          <ac:spMkLst>
            <pc:docMk/>
            <pc:sldMk cId="0" sldId="276"/>
            <ac:spMk id="1062" creationId="{00000000-0000-0000-0000-000000000000}"/>
          </ac:spMkLst>
        </pc:spChg>
        <pc:spChg chg="replST">
          <ac:chgData name="Abdessamad Derraz" userId="4c6d9526346a9ae3" providerId="LiveId" clId="{97661E28-FAD6-4995-B220-FDB4234B49B9}" dt="2022-02-25T15:30:42.986" v="5268"/>
          <ac:spMkLst>
            <pc:docMk/>
            <pc:sldMk cId="0" sldId="276"/>
            <ac:spMk id="1063" creationId="{00000000-0000-0000-0000-000000000000}"/>
          </ac:spMkLst>
        </pc:spChg>
        <pc:spChg chg="replST">
          <ac:chgData name="Abdessamad Derraz" userId="4c6d9526346a9ae3" providerId="LiveId" clId="{97661E28-FAD6-4995-B220-FDB4234B49B9}" dt="2022-02-25T15:30:42.998" v="5269"/>
          <ac:spMkLst>
            <pc:docMk/>
            <pc:sldMk cId="0" sldId="276"/>
            <ac:spMk id="1064" creationId="{00000000-0000-0000-0000-000000000000}"/>
          </ac:spMkLst>
        </pc:spChg>
        <pc:spChg chg="replST">
          <ac:chgData name="Abdessamad Derraz" userId="4c6d9526346a9ae3" providerId="LiveId" clId="{97661E28-FAD6-4995-B220-FDB4234B49B9}" dt="2022-02-25T15:30:43.009" v="5270"/>
          <ac:spMkLst>
            <pc:docMk/>
            <pc:sldMk cId="0" sldId="276"/>
            <ac:spMk id="1065" creationId="{00000000-0000-0000-0000-000000000000}"/>
          </ac:spMkLst>
        </pc:spChg>
        <pc:spChg chg="replST">
          <ac:chgData name="Abdessamad Derraz" userId="4c6d9526346a9ae3" providerId="LiveId" clId="{97661E28-FAD6-4995-B220-FDB4234B49B9}" dt="2022-02-25T15:30:43.051" v="5273"/>
          <ac:spMkLst>
            <pc:docMk/>
            <pc:sldMk cId="0" sldId="276"/>
            <ac:spMk id="1068" creationId="{00000000-0000-0000-0000-000000000000}"/>
          </ac:spMkLst>
        </pc:spChg>
        <pc:spChg chg="replST">
          <ac:chgData name="Abdessamad Derraz" userId="4c6d9526346a9ae3" providerId="LiveId" clId="{97661E28-FAD6-4995-B220-FDB4234B49B9}" dt="2022-02-25T15:30:43.063" v="5274"/>
          <ac:spMkLst>
            <pc:docMk/>
            <pc:sldMk cId="0" sldId="276"/>
            <ac:spMk id="1069" creationId="{00000000-0000-0000-0000-000000000000}"/>
          </ac:spMkLst>
        </pc:spChg>
        <pc:spChg chg="replST">
          <ac:chgData name="Abdessamad Derraz" userId="4c6d9526346a9ae3" providerId="LiveId" clId="{97661E28-FAD6-4995-B220-FDB4234B49B9}" dt="2022-02-25T15:30:43.074" v="5275"/>
          <ac:spMkLst>
            <pc:docMk/>
            <pc:sldMk cId="0" sldId="276"/>
            <ac:spMk id="1070" creationId="{00000000-0000-0000-0000-000000000000}"/>
          </ac:spMkLst>
        </pc:spChg>
        <pc:spChg chg="replST">
          <ac:chgData name="Abdessamad Derraz" userId="4c6d9526346a9ae3" providerId="LiveId" clId="{97661E28-FAD6-4995-B220-FDB4234B49B9}" dt="2022-02-25T15:30:43.085" v="5276"/>
          <ac:spMkLst>
            <pc:docMk/>
            <pc:sldMk cId="0" sldId="276"/>
            <ac:spMk id="1071" creationId="{00000000-0000-0000-0000-000000000000}"/>
          </ac:spMkLst>
        </pc:spChg>
        <pc:grpChg chg="replST">
          <ac:chgData name="Abdessamad Derraz" userId="4c6d9526346a9ae3" providerId="LiveId" clId="{97661E28-FAD6-4995-B220-FDB4234B49B9}" dt="2022-02-25T15:30:42.928" v="5263"/>
          <ac:grpSpMkLst>
            <pc:docMk/>
            <pc:sldMk cId="0" sldId="276"/>
            <ac:grpSpMk id="1004" creationId="{00000000-0000-0000-0000-000000000000}"/>
          </ac:grpSpMkLst>
        </pc:grpChg>
        <pc:grpChg chg="replST">
          <ac:chgData name="Abdessamad Derraz" userId="4c6d9526346a9ae3" providerId="LiveId" clId="{97661E28-FAD6-4995-B220-FDB4234B49B9}" dt="2022-02-25T15:30:42.939" v="5264"/>
          <ac:grpSpMkLst>
            <pc:docMk/>
            <pc:sldMk cId="0" sldId="276"/>
            <ac:grpSpMk id="1008" creationId="{00000000-0000-0000-0000-000000000000}"/>
          </ac:grpSpMkLst>
        </pc:grpChg>
        <pc:cxnChg chg="replST">
          <ac:chgData name="Abdessamad Derraz" userId="4c6d9526346a9ae3" providerId="LiveId" clId="{97661E28-FAD6-4995-B220-FDB4234B49B9}" dt="2022-02-25T15:30:43.022" v="5271"/>
          <ac:cxnSpMkLst>
            <pc:docMk/>
            <pc:sldMk cId="0" sldId="276"/>
            <ac:cxnSpMk id="1066" creationId="{00000000-0000-0000-0000-000000000000}"/>
          </ac:cxnSpMkLst>
        </pc:cxnChg>
        <pc:cxnChg chg="replST">
          <ac:chgData name="Abdessamad Derraz" userId="4c6d9526346a9ae3" providerId="LiveId" clId="{97661E28-FAD6-4995-B220-FDB4234B49B9}" dt="2022-02-25T15:30:43.039" v="5272"/>
          <ac:cxnSpMkLst>
            <pc:docMk/>
            <pc:sldMk cId="0" sldId="276"/>
            <ac:cxnSpMk id="1067" creationId="{00000000-0000-0000-0000-000000000000}"/>
          </ac:cxnSpMkLst>
        </pc:cxnChg>
        <pc:cxnChg chg="replST">
          <ac:chgData name="Abdessamad Derraz" userId="4c6d9526346a9ae3" providerId="LiveId" clId="{97661E28-FAD6-4995-B220-FDB4234B49B9}" dt="2022-02-25T15:30:43.098" v="5277"/>
          <ac:cxnSpMkLst>
            <pc:docMk/>
            <pc:sldMk cId="0" sldId="276"/>
            <ac:cxnSpMk id="1072" creationId="{00000000-0000-0000-0000-000000000000}"/>
          </ac:cxnSpMkLst>
        </pc:cxnChg>
        <pc:cxnChg chg="replST">
          <ac:chgData name="Abdessamad Derraz" userId="4c6d9526346a9ae3" providerId="LiveId" clId="{97661E28-FAD6-4995-B220-FDB4234B49B9}" dt="2022-02-25T15:30:43.109" v="5278"/>
          <ac:cxnSpMkLst>
            <pc:docMk/>
            <pc:sldMk cId="0" sldId="276"/>
            <ac:cxnSpMk id="1073" creationId="{00000000-0000-0000-0000-000000000000}"/>
          </ac:cxnSpMkLst>
        </pc:cxnChg>
      </pc:sldChg>
      <pc:sldChg chg="modSp del mod modTransition">
        <pc:chgData name="Abdessamad Derraz" userId="4c6d9526346a9ae3" providerId="LiveId" clId="{97661E28-FAD6-4995-B220-FDB4234B49B9}" dt="2022-02-27T17:36:45.051" v="27464" actId="47"/>
        <pc:sldMkLst>
          <pc:docMk/>
          <pc:sldMk cId="0" sldId="277"/>
        </pc:sldMkLst>
        <pc:spChg chg="replST">
          <ac:chgData name="Abdessamad Derraz" userId="4c6d9526346a9ae3" providerId="LiveId" clId="{97661E28-FAD6-4995-B220-FDB4234B49B9}" dt="2022-02-25T15:30:43.123" v="5279"/>
          <ac:spMkLst>
            <pc:docMk/>
            <pc:sldMk cId="0" sldId="277"/>
            <ac:spMk id="1078" creationId="{00000000-0000-0000-0000-000000000000}"/>
          </ac:spMkLst>
        </pc:spChg>
        <pc:spChg chg="replST">
          <ac:chgData name="Abdessamad Derraz" userId="4c6d9526346a9ae3" providerId="LiveId" clId="{97661E28-FAD6-4995-B220-FDB4234B49B9}" dt="2022-02-25T15:30:43.134" v="5280"/>
          <ac:spMkLst>
            <pc:docMk/>
            <pc:sldMk cId="0" sldId="277"/>
            <ac:spMk id="1079" creationId="{00000000-0000-0000-0000-000000000000}"/>
          </ac:spMkLst>
        </pc:spChg>
        <pc:spChg chg="replST">
          <ac:chgData name="Abdessamad Derraz" userId="4c6d9526346a9ae3" providerId="LiveId" clId="{97661E28-FAD6-4995-B220-FDB4234B49B9}" dt="2022-02-25T15:30:43.145" v="5281"/>
          <ac:spMkLst>
            <pc:docMk/>
            <pc:sldMk cId="0" sldId="277"/>
            <ac:spMk id="1080" creationId="{00000000-0000-0000-0000-000000000000}"/>
          </ac:spMkLst>
        </pc:spChg>
        <pc:spChg chg="replST">
          <ac:chgData name="Abdessamad Derraz" userId="4c6d9526346a9ae3" providerId="LiveId" clId="{97661E28-FAD6-4995-B220-FDB4234B49B9}" dt="2022-02-25T15:30:43.158" v="5282"/>
          <ac:spMkLst>
            <pc:docMk/>
            <pc:sldMk cId="0" sldId="277"/>
            <ac:spMk id="1081" creationId="{00000000-0000-0000-0000-000000000000}"/>
          </ac:spMkLst>
        </pc:spChg>
        <pc:spChg chg="replST">
          <ac:chgData name="Abdessamad Derraz" userId="4c6d9526346a9ae3" providerId="LiveId" clId="{97661E28-FAD6-4995-B220-FDB4234B49B9}" dt="2022-02-25T15:30:43.169" v="5283"/>
          <ac:spMkLst>
            <pc:docMk/>
            <pc:sldMk cId="0" sldId="277"/>
            <ac:spMk id="1082" creationId="{00000000-0000-0000-0000-000000000000}"/>
          </ac:spMkLst>
        </pc:spChg>
        <pc:spChg chg="replST">
          <ac:chgData name="Abdessamad Derraz" userId="4c6d9526346a9ae3" providerId="LiveId" clId="{97661E28-FAD6-4995-B220-FDB4234B49B9}" dt="2022-02-25T15:30:43.180" v="5284"/>
          <ac:spMkLst>
            <pc:docMk/>
            <pc:sldMk cId="0" sldId="277"/>
            <ac:spMk id="1083" creationId="{00000000-0000-0000-0000-000000000000}"/>
          </ac:spMkLst>
        </pc:spChg>
        <pc:spChg chg="replST">
          <ac:chgData name="Abdessamad Derraz" userId="4c6d9526346a9ae3" providerId="LiveId" clId="{97661E28-FAD6-4995-B220-FDB4234B49B9}" dt="2022-02-25T15:30:43.191" v="5285"/>
          <ac:spMkLst>
            <pc:docMk/>
            <pc:sldMk cId="0" sldId="277"/>
            <ac:spMk id="1084" creationId="{00000000-0000-0000-0000-000000000000}"/>
          </ac:spMkLst>
        </pc:spChg>
        <pc:spChg chg="replST">
          <ac:chgData name="Abdessamad Derraz" userId="4c6d9526346a9ae3" providerId="LiveId" clId="{97661E28-FAD6-4995-B220-FDB4234B49B9}" dt="2022-02-25T15:30:43.202" v="5286"/>
          <ac:spMkLst>
            <pc:docMk/>
            <pc:sldMk cId="0" sldId="277"/>
            <ac:spMk id="1085" creationId="{00000000-0000-0000-0000-000000000000}"/>
          </ac:spMkLst>
        </pc:spChg>
        <pc:spChg chg="replST">
          <ac:chgData name="Abdessamad Derraz" userId="4c6d9526346a9ae3" providerId="LiveId" clId="{97661E28-FAD6-4995-B220-FDB4234B49B9}" dt="2022-02-25T15:30:43.215" v="5287"/>
          <ac:spMkLst>
            <pc:docMk/>
            <pc:sldMk cId="0" sldId="277"/>
            <ac:spMk id="1086" creationId="{00000000-0000-0000-0000-000000000000}"/>
          </ac:spMkLst>
        </pc:spChg>
        <pc:spChg chg="replST">
          <ac:chgData name="Abdessamad Derraz" userId="4c6d9526346a9ae3" providerId="LiveId" clId="{97661E28-FAD6-4995-B220-FDB4234B49B9}" dt="2022-02-25T15:30:43.227" v="5288"/>
          <ac:spMkLst>
            <pc:docMk/>
            <pc:sldMk cId="0" sldId="277"/>
            <ac:spMk id="1087" creationId="{00000000-0000-0000-0000-000000000000}"/>
          </ac:spMkLst>
        </pc:spChg>
        <pc:spChg chg="replST">
          <ac:chgData name="Abdessamad Derraz" userId="4c6d9526346a9ae3" providerId="LiveId" clId="{97661E28-FAD6-4995-B220-FDB4234B49B9}" dt="2022-02-25T15:30:43.238" v="5289"/>
          <ac:spMkLst>
            <pc:docMk/>
            <pc:sldMk cId="0" sldId="277"/>
            <ac:spMk id="1088" creationId="{00000000-0000-0000-0000-000000000000}"/>
          </ac:spMkLst>
        </pc:spChg>
        <pc:spChg chg="replST">
          <ac:chgData name="Abdessamad Derraz" userId="4c6d9526346a9ae3" providerId="LiveId" clId="{97661E28-FAD6-4995-B220-FDB4234B49B9}" dt="2022-02-25T15:30:43.250" v="5290"/>
          <ac:spMkLst>
            <pc:docMk/>
            <pc:sldMk cId="0" sldId="277"/>
            <ac:spMk id="1089" creationId="{00000000-0000-0000-0000-000000000000}"/>
          </ac:spMkLst>
        </pc:spChg>
        <pc:spChg chg="replST">
          <ac:chgData name="Abdessamad Derraz" userId="4c6d9526346a9ae3" providerId="LiveId" clId="{97661E28-FAD6-4995-B220-FDB4234B49B9}" dt="2022-02-25T15:30:43.261" v="5291"/>
          <ac:spMkLst>
            <pc:docMk/>
            <pc:sldMk cId="0" sldId="277"/>
            <ac:spMk id="1090" creationId="{00000000-0000-0000-0000-000000000000}"/>
          </ac:spMkLst>
        </pc:spChg>
        <pc:spChg chg="replST">
          <ac:chgData name="Abdessamad Derraz" userId="4c6d9526346a9ae3" providerId="LiveId" clId="{97661E28-FAD6-4995-B220-FDB4234B49B9}" dt="2022-02-25T15:30:43.272" v="5292"/>
          <ac:spMkLst>
            <pc:docMk/>
            <pc:sldMk cId="0" sldId="277"/>
            <ac:spMk id="1091" creationId="{00000000-0000-0000-0000-000000000000}"/>
          </ac:spMkLst>
        </pc:spChg>
        <pc:grpChg chg="replST">
          <ac:chgData name="Abdessamad Derraz" userId="4c6d9526346a9ae3" providerId="LiveId" clId="{97661E28-FAD6-4995-B220-FDB4234B49B9}" dt="2022-02-25T15:30:43.291" v="5293"/>
          <ac:grpSpMkLst>
            <pc:docMk/>
            <pc:sldMk cId="0" sldId="277"/>
            <ac:grpSpMk id="1092" creationId="{00000000-0000-0000-0000-000000000000}"/>
          </ac:grpSpMkLst>
        </pc:grpChg>
      </pc:sldChg>
      <pc:sldChg chg="modSp del mod modTransition">
        <pc:chgData name="Abdessamad Derraz" userId="4c6d9526346a9ae3" providerId="LiveId" clId="{97661E28-FAD6-4995-B220-FDB4234B49B9}" dt="2022-02-27T17:36:45.051" v="27464" actId="47"/>
        <pc:sldMkLst>
          <pc:docMk/>
          <pc:sldMk cId="0" sldId="278"/>
        </pc:sldMkLst>
        <pc:spChg chg="replST">
          <ac:chgData name="Abdessamad Derraz" userId="4c6d9526346a9ae3" providerId="LiveId" clId="{97661E28-FAD6-4995-B220-FDB4234B49B9}" dt="2022-02-25T15:30:43.304" v="5294"/>
          <ac:spMkLst>
            <pc:docMk/>
            <pc:sldMk cId="0" sldId="278"/>
            <ac:spMk id="1107" creationId="{00000000-0000-0000-0000-000000000000}"/>
          </ac:spMkLst>
        </pc:spChg>
        <pc:spChg chg="replST">
          <ac:chgData name="Abdessamad Derraz" userId="4c6d9526346a9ae3" providerId="LiveId" clId="{97661E28-FAD6-4995-B220-FDB4234B49B9}" dt="2022-02-25T15:30:43.317" v="5295"/>
          <ac:spMkLst>
            <pc:docMk/>
            <pc:sldMk cId="0" sldId="278"/>
            <ac:spMk id="1108" creationId="{00000000-0000-0000-0000-000000000000}"/>
          </ac:spMkLst>
        </pc:spChg>
        <pc:spChg chg="replST">
          <ac:chgData name="Abdessamad Derraz" userId="4c6d9526346a9ae3" providerId="LiveId" clId="{97661E28-FAD6-4995-B220-FDB4234B49B9}" dt="2022-02-25T15:30:43.328" v="5296"/>
          <ac:spMkLst>
            <pc:docMk/>
            <pc:sldMk cId="0" sldId="278"/>
            <ac:spMk id="1109" creationId="{00000000-0000-0000-0000-000000000000}"/>
          </ac:spMkLst>
        </pc:spChg>
        <pc:spChg chg="replST">
          <ac:chgData name="Abdessamad Derraz" userId="4c6d9526346a9ae3" providerId="LiveId" clId="{97661E28-FAD6-4995-B220-FDB4234B49B9}" dt="2022-02-25T15:30:43.338" v="5297"/>
          <ac:spMkLst>
            <pc:docMk/>
            <pc:sldMk cId="0" sldId="278"/>
            <ac:spMk id="1110" creationId="{00000000-0000-0000-0000-000000000000}"/>
          </ac:spMkLst>
        </pc:spChg>
        <pc:spChg chg="replST">
          <ac:chgData name="Abdessamad Derraz" userId="4c6d9526346a9ae3" providerId="LiveId" clId="{97661E28-FAD6-4995-B220-FDB4234B49B9}" dt="2022-02-25T15:30:43.350" v="5298"/>
          <ac:spMkLst>
            <pc:docMk/>
            <pc:sldMk cId="0" sldId="278"/>
            <ac:spMk id="1111" creationId="{00000000-0000-0000-0000-000000000000}"/>
          </ac:spMkLst>
        </pc:spChg>
        <pc:grpChg chg="replST">
          <ac:chgData name="Abdessamad Derraz" userId="4c6d9526346a9ae3" providerId="LiveId" clId="{97661E28-FAD6-4995-B220-FDB4234B49B9}" dt="2022-02-25T15:30:43.361" v="5299"/>
          <ac:grpSpMkLst>
            <pc:docMk/>
            <pc:sldMk cId="0" sldId="278"/>
            <ac:grpSpMk id="1112" creationId="{00000000-0000-0000-0000-000000000000}"/>
          </ac:grpSpMkLst>
        </pc:grpChg>
        <pc:grpChg chg="replST">
          <ac:chgData name="Abdessamad Derraz" userId="4c6d9526346a9ae3" providerId="LiveId" clId="{97661E28-FAD6-4995-B220-FDB4234B49B9}" dt="2022-02-25T15:30:43.373" v="5300"/>
          <ac:grpSpMkLst>
            <pc:docMk/>
            <pc:sldMk cId="0" sldId="278"/>
            <ac:grpSpMk id="1117" creationId="{00000000-0000-0000-0000-000000000000}"/>
          </ac:grpSpMkLst>
        </pc:grpChg>
      </pc:sldChg>
      <pc:sldChg chg="modSp del mod modTransition">
        <pc:chgData name="Abdessamad Derraz" userId="4c6d9526346a9ae3" providerId="LiveId" clId="{97661E28-FAD6-4995-B220-FDB4234B49B9}" dt="2022-02-27T17:36:45.051" v="27464" actId="47"/>
        <pc:sldMkLst>
          <pc:docMk/>
          <pc:sldMk cId="0" sldId="279"/>
        </pc:sldMkLst>
        <pc:spChg chg="replST">
          <ac:chgData name="Abdessamad Derraz" userId="4c6d9526346a9ae3" providerId="LiveId" clId="{97661E28-FAD6-4995-B220-FDB4234B49B9}" dt="2022-02-25T15:30:43.386" v="5301"/>
          <ac:spMkLst>
            <pc:docMk/>
            <pc:sldMk cId="0" sldId="279"/>
            <ac:spMk id="1125" creationId="{00000000-0000-0000-0000-000000000000}"/>
          </ac:spMkLst>
        </pc:spChg>
        <pc:spChg chg="replST">
          <ac:chgData name="Abdessamad Derraz" userId="4c6d9526346a9ae3" providerId="LiveId" clId="{97661E28-FAD6-4995-B220-FDB4234B49B9}" dt="2022-02-25T15:30:43.397" v="5302"/>
          <ac:spMkLst>
            <pc:docMk/>
            <pc:sldMk cId="0" sldId="279"/>
            <ac:spMk id="1126" creationId="{00000000-0000-0000-0000-000000000000}"/>
          </ac:spMkLst>
        </pc:spChg>
        <pc:grpChg chg="replST">
          <ac:chgData name="Abdessamad Derraz" userId="4c6d9526346a9ae3" providerId="LiveId" clId="{97661E28-FAD6-4995-B220-FDB4234B49B9}" dt="2022-02-25T15:30:43.420" v="5304"/>
          <ac:grpSpMkLst>
            <pc:docMk/>
            <pc:sldMk cId="0" sldId="279"/>
            <ac:grpSpMk id="1128" creationId="{00000000-0000-0000-0000-000000000000}"/>
          </ac:grpSpMkLst>
        </pc:grpChg>
        <pc:picChg chg="replST">
          <ac:chgData name="Abdessamad Derraz" userId="4c6d9526346a9ae3" providerId="LiveId" clId="{97661E28-FAD6-4995-B220-FDB4234B49B9}" dt="2022-02-25T15:30:43.409" v="5303"/>
          <ac:picMkLst>
            <pc:docMk/>
            <pc:sldMk cId="0" sldId="279"/>
            <ac:picMk id="1127" creationId="{00000000-0000-0000-0000-000000000000}"/>
          </ac:picMkLst>
        </pc:picChg>
      </pc:sldChg>
      <pc:sldChg chg="modSp del mod modTransition">
        <pc:chgData name="Abdessamad Derraz" userId="4c6d9526346a9ae3" providerId="LiveId" clId="{97661E28-FAD6-4995-B220-FDB4234B49B9}" dt="2022-02-27T17:36:45.051" v="27464" actId="47"/>
        <pc:sldMkLst>
          <pc:docMk/>
          <pc:sldMk cId="0" sldId="280"/>
        </pc:sldMkLst>
        <pc:spChg chg="replST">
          <ac:chgData name="Abdessamad Derraz" userId="4c6d9526346a9ae3" providerId="LiveId" clId="{97661E28-FAD6-4995-B220-FDB4234B49B9}" dt="2022-02-25T15:30:43.433" v="5305"/>
          <ac:spMkLst>
            <pc:docMk/>
            <pc:sldMk cId="0" sldId="280"/>
            <ac:spMk id="1139" creationId="{00000000-0000-0000-0000-000000000000}"/>
          </ac:spMkLst>
        </pc:spChg>
        <pc:spChg chg="replST">
          <ac:chgData name="Abdessamad Derraz" userId="4c6d9526346a9ae3" providerId="LiveId" clId="{97661E28-FAD6-4995-B220-FDB4234B49B9}" dt="2022-02-25T15:30:43.457" v="5307"/>
          <ac:spMkLst>
            <pc:docMk/>
            <pc:sldMk cId="0" sldId="280"/>
            <ac:spMk id="1144" creationId="{00000000-0000-0000-0000-000000000000}"/>
          </ac:spMkLst>
        </pc:spChg>
        <pc:spChg chg="replST">
          <ac:chgData name="Abdessamad Derraz" userId="4c6d9526346a9ae3" providerId="LiveId" clId="{97661E28-FAD6-4995-B220-FDB4234B49B9}" dt="2022-02-25T15:30:43.480" v="5309"/>
          <ac:spMkLst>
            <pc:docMk/>
            <pc:sldMk cId="0" sldId="280"/>
            <ac:spMk id="1150" creationId="{00000000-0000-0000-0000-000000000000}"/>
          </ac:spMkLst>
        </pc:spChg>
        <pc:spChg chg="replST">
          <ac:chgData name="Abdessamad Derraz" userId="4c6d9526346a9ae3" providerId="LiveId" clId="{97661E28-FAD6-4995-B220-FDB4234B49B9}" dt="2022-02-25T15:30:43.491" v="5310"/>
          <ac:spMkLst>
            <pc:docMk/>
            <pc:sldMk cId="0" sldId="280"/>
            <ac:spMk id="1151" creationId="{00000000-0000-0000-0000-000000000000}"/>
          </ac:spMkLst>
        </pc:spChg>
        <pc:spChg chg="replST">
          <ac:chgData name="Abdessamad Derraz" userId="4c6d9526346a9ae3" providerId="LiveId" clId="{97661E28-FAD6-4995-B220-FDB4234B49B9}" dt="2022-02-25T15:30:43.503" v="5311"/>
          <ac:spMkLst>
            <pc:docMk/>
            <pc:sldMk cId="0" sldId="280"/>
            <ac:spMk id="1152" creationId="{00000000-0000-0000-0000-000000000000}"/>
          </ac:spMkLst>
        </pc:spChg>
        <pc:grpChg chg="replST">
          <ac:chgData name="Abdessamad Derraz" userId="4c6d9526346a9ae3" providerId="LiveId" clId="{97661E28-FAD6-4995-B220-FDB4234B49B9}" dt="2022-02-25T15:30:43.445" v="5306"/>
          <ac:grpSpMkLst>
            <pc:docMk/>
            <pc:sldMk cId="0" sldId="280"/>
            <ac:grpSpMk id="1140" creationId="{00000000-0000-0000-0000-000000000000}"/>
          </ac:grpSpMkLst>
        </pc:grpChg>
        <pc:grpChg chg="replST">
          <ac:chgData name="Abdessamad Derraz" userId="4c6d9526346a9ae3" providerId="LiveId" clId="{97661E28-FAD6-4995-B220-FDB4234B49B9}" dt="2022-02-25T15:30:43.469" v="5308"/>
          <ac:grpSpMkLst>
            <pc:docMk/>
            <pc:sldMk cId="0" sldId="280"/>
            <ac:grpSpMk id="1145" creationId="{00000000-0000-0000-0000-000000000000}"/>
          </ac:grpSpMkLst>
        </pc:grpChg>
        <pc:picChg chg="replST">
          <ac:chgData name="Abdessamad Derraz" userId="4c6d9526346a9ae3" providerId="LiveId" clId="{97661E28-FAD6-4995-B220-FDB4234B49B9}" dt="2022-02-25T15:30:43.513" v="5312"/>
          <ac:picMkLst>
            <pc:docMk/>
            <pc:sldMk cId="0" sldId="280"/>
            <ac:picMk id="1153" creationId="{00000000-0000-0000-0000-000000000000}"/>
          </ac:picMkLst>
        </pc:picChg>
      </pc:sldChg>
      <pc:sldChg chg="delSp modSp del mod ord modTransition setBg modClrScheme chgLayout">
        <pc:chgData name="Abdessamad Derraz" userId="4c6d9526346a9ae3" providerId="LiveId" clId="{97661E28-FAD6-4995-B220-FDB4234B49B9}" dt="2022-02-27T17:36:08.700" v="27350" actId="47"/>
        <pc:sldMkLst>
          <pc:docMk/>
          <pc:sldMk cId="0" sldId="281"/>
        </pc:sldMkLst>
        <pc:spChg chg="mod ord replST">
          <ac:chgData name="Abdessamad Derraz" userId="4c6d9526346a9ae3" providerId="LiveId" clId="{97661E28-FAD6-4995-B220-FDB4234B49B9}" dt="2022-02-27T17:34:25.678" v="27338" actId="700"/>
          <ac:spMkLst>
            <pc:docMk/>
            <pc:sldMk cId="0" sldId="281"/>
            <ac:spMk id="1158" creationId="{00000000-0000-0000-0000-000000000000}"/>
          </ac:spMkLst>
        </pc:spChg>
        <pc:spChg chg="mod ord replST">
          <ac:chgData name="Abdessamad Derraz" userId="4c6d9526346a9ae3" providerId="LiveId" clId="{97661E28-FAD6-4995-B220-FDB4234B49B9}" dt="2022-02-27T17:34:25.678" v="27338" actId="700"/>
          <ac:spMkLst>
            <pc:docMk/>
            <pc:sldMk cId="0" sldId="281"/>
            <ac:spMk id="1159" creationId="{00000000-0000-0000-0000-000000000000}"/>
          </ac:spMkLst>
        </pc:spChg>
        <pc:spChg chg="del replST">
          <ac:chgData name="Abdessamad Derraz" userId="4c6d9526346a9ae3" providerId="LiveId" clId="{97661E28-FAD6-4995-B220-FDB4234B49B9}" dt="2022-02-27T17:34:00.608" v="27333" actId="478"/>
          <ac:spMkLst>
            <pc:docMk/>
            <pc:sldMk cId="0" sldId="281"/>
            <ac:spMk id="1160" creationId="{00000000-0000-0000-0000-000000000000}"/>
          </ac:spMkLst>
        </pc:spChg>
        <pc:grpChg chg="del replST">
          <ac:chgData name="Abdessamad Derraz" userId="4c6d9526346a9ae3" providerId="LiveId" clId="{97661E28-FAD6-4995-B220-FDB4234B49B9}" dt="2022-02-27T17:34:03.267" v="27334" actId="478"/>
          <ac:grpSpMkLst>
            <pc:docMk/>
            <pc:sldMk cId="0" sldId="281"/>
            <ac:grpSpMk id="1161" creationId="{00000000-0000-0000-0000-000000000000}"/>
          </ac:grpSpMkLst>
        </pc:grpChg>
        <pc:grpChg chg="del replST">
          <ac:chgData name="Abdessamad Derraz" userId="4c6d9526346a9ae3" providerId="LiveId" clId="{97661E28-FAD6-4995-B220-FDB4234B49B9}" dt="2022-02-27T17:34:03.267" v="27334" actId="478"/>
          <ac:grpSpMkLst>
            <pc:docMk/>
            <pc:sldMk cId="0" sldId="281"/>
            <ac:grpSpMk id="1166" creationId="{00000000-0000-0000-0000-000000000000}"/>
          </ac:grpSpMkLst>
        </pc:grpChg>
        <pc:grpChg chg="del replST">
          <ac:chgData name="Abdessamad Derraz" userId="4c6d9526346a9ae3" providerId="LiveId" clId="{97661E28-FAD6-4995-B220-FDB4234B49B9}" dt="2022-02-27T17:34:03.267" v="27334" actId="478"/>
          <ac:grpSpMkLst>
            <pc:docMk/>
            <pc:sldMk cId="0" sldId="281"/>
            <ac:grpSpMk id="1169" creationId="{00000000-0000-0000-0000-000000000000}"/>
          </ac:grpSpMkLst>
        </pc:grpChg>
      </pc:sldChg>
      <pc:sldChg chg="modSp del mod modTransition">
        <pc:chgData name="Abdessamad Derraz" userId="4c6d9526346a9ae3" providerId="LiveId" clId="{97661E28-FAD6-4995-B220-FDB4234B49B9}" dt="2022-02-27T17:36:45.051" v="27464" actId="47"/>
        <pc:sldMkLst>
          <pc:docMk/>
          <pc:sldMk cId="0" sldId="282"/>
        </pc:sldMkLst>
        <pc:spChg chg="replST">
          <ac:chgData name="Abdessamad Derraz" userId="4c6d9526346a9ae3" providerId="LiveId" clId="{97661E28-FAD6-4995-B220-FDB4234B49B9}" dt="2022-02-25T15:30:43.606" v="5319"/>
          <ac:spMkLst>
            <pc:docMk/>
            <pc:sldMk cId="0" sldId="282"/>
            <ac:spMk id="1177" creationId="{00000000-0000-0000-0000-000000000000}"/>
          </ac:spMkLst>
        </pc:spChg>
        <pc:spChg chg="replST">
          <ac:chgData name="Abdessamad Derraz" userId="4c6d9526346a9ae3" providerId="LiveId" clId="{97661E28-FAD6-4995-B220-FDB4234B49B9}" dt="2022-02-25T15:30:43.844" v="5339"/>
          <ac:spMkLst>
            <pc:docMk/>
            <pc:sldMk cId="0" sldId="282"/>
            <ac:spMk id="1293" creationId="{00000000-0000-0000-0000-000000000000}"/>
          </ac:spMkLst>
        </pc:spChg>
        <pc:grpChg chg="replST">
          <ac:chgData name="Abdessamad Derraz" userId="4c6d9526346a9ae3" providerId="LiveId" clId="{97661E28-FAD6-4995-B220-FDB4234B49B9}" dt="2022-02-25T15:30:43.618" v="5320"/>
          <ac:grpSpMkLst>
            <pc:docMk/>
            <pc:sldMk cId="0" sldId="282"/>
            <ac:grpSpMk id="1178" creationId="{00000000-0000-0000-0000-000000000000}"/>
          </ac:grpSpMkLst>
        </pc:grpChg>
        <pc:grpChg chg="replST">
          <ac:chgData name="Abdessamad Derraz" userId="4c6d9526346a9ae3" providerId="LiveId" clId="{97661E28-FAD6-4995-B220-FDB4234B49B9}" dt="2022-02-25T15:30:43.629" v="5321"/>
          <ac:grpSpMkLst>
            <pc:docMk/>
            <pc:sldMk cId="0" sldId="282"/>
            <ac:grpSpMk id="1183" creationId="{00000000-0000-0000-0000-000000000000}"/>
          </ac:grpSpMkLst>
        </pc:grpChg>
        <pc:grpChg chg="replST">
          <ac:chgData name="Abdessamad Derraz" userId="4c6d9526346a9ae3" providerId="LiveId" clId="{97661E28-FAD6-4995-B220-FDB4234B49B9}" dt="2022-02-25T15:30:43.640" v="5322"/>
          <ac:grpSpMkLst>
            <pc:docMk/>
            <pc:sldMk cId="0" sldId="282"/>
            <ac:grpSpMk id="1192" creationId="{00000000-0000-0000-0000-000000000000}"/>
          </ac:grpSpMkLst>
        </pc:grpChg>
        <pc:grpChg chg="replST">
          <ac:chgData name="Abdessamad Derraz" userId="4c6d9526346a9ae3" providerId="LiveId" clId="{97661E28-FAD6-4995-B220-FDB4234B49B9}" dt="2022-02-25T15:30:43.651" v="5323"/>
          <ac:grpSpMkLst>
            <pc:docMk/>
            <pc:sldMk cId="0" sldId="282"/>
            <ac:grpSpMk id="1202" creationId="{00000000-0000-0000-0000-000000000000}"/>
          </ac:grpSpMkLst>
        </pc:grpChg>
        <pc:grpChg chg="replST">
          <ac:chgData name="Abdessamad Derraz" userId="4c6d9526346a9ae3" providerId="LiveId" clId="{97661E28-FAD6-4995-B220-FDB4234B49B9}" dt="2022-02-25T15:30:43.663" v="5324"/>
          <ac:grpSpMkLst>
            <pc:docMk/>
            <pc:sldMk cId="0" sldId="282"/>
            <ac:grpSpMk id="1205" creationId="{00000000-0000-0000-0000-000000000000}"/>
          </ac:grpSpMkLst>
        </pc:grpChg>
        <pc:grpChg chg="replST">
          <ac:chgData name="Abdessamad Derraz" userId="4c6d9526346a9ae3" providerId="LiveId" clId="{97661E28-FAD6-4995-B220-FDB4234B49B9}" dt="2022-02-25T15:30:43.675" v="5325"/>
          <ac:grpSpMkLst>
            <pc:docMk/>
            <pc:sldMk cId="0" sldId="282"/>
            <ac:grpSpMk id="1213" creationId="{00000000-0000-0000-0000-000000000000}"/>
          </ac:grpSpMkLst>
        </pc:grpChg>
        <pc:grpChg chg="replST">
          <ac:chgData name="Abdessamad Derraz" userId="4c6d9526346a9ae3" providerId="LiveId" clId="{97661E28-FAD6-4995-B220-FDB4234B49B9}" dt="2022-02-25T15:30:43.686" v="5326"/>
          <ac:grpSpMkLst>
            <pc:docMk/>
            <pc:sldMk cId="0" sldId="282"/>
            <ac:grpSpMk id="1217" creationId="{00000000-0000-0000-0000-000000000000}"/>
          </ac:grpSpMkLst>
        </pc:grpChg>
        <pc:grpChg chg="replST">
          <ac:chgData name="Abdessamad Derraz" userId="4c6d9526346a9ae3" providerId="LiveId" clId="{97661E28-FAD6-4995-B220-FDB4234B49B9}" dt="2022-02-25T15:30:43.698" v="5327"/>
          <ac:grpSpMkLst>
            <pc:docMk/>
            <pc:sldMk cId="0" sldId="282"/>
            <ac:grpSpMk id="1221" creationId="{00000000-0000-0000-0000-000000000000}"/>
          </ac:grpSpMkLst>
        </pc:grpChg>
        <pc:grpChg chg="replST">
          <ac:chgData name="Abdessamad Derraz" userId="4c6d9526346a9ae3" providerId="LiveId" clId="{97661E28-FAD6-4995-B220-FDB4234B49B9}" dt="2022-02-25T15:30:43.709" v="5328"/>
          <ac:grpSpMkLst>
            <pc:docMk/>
            <pc:sldMk cId="0" sldId="282"/>
            <ac:grpSpMk id="1228" creationId="{00000000-0000-0000-0000-000000000000}"/>
          </ac:grpSpMkLst>
        </pc:grpChg>
        <pc:grpChg chg="replST">
          <ac:chgData name="Abdessamad Derraz" userId="4c6d9526346a9ae3" providerId="LiveId" clId="{97661E28-FAD6-4995-B220-FDB4234B49B9}" dt="2022-02-25T15:30:43.720" v="5329"/>
          <ac:grpSpMkLst>
            <pc:docMk/>
            <pc:sldMk cId="0" sldId="282"/>
            <ac:grpSpMk id="1233" creationId="{00000000-0000-0000-0000-000000000000}"/>
          </ac:grpSpMkLst>
        </pc:grpChg>
        <pc:grpChg chg="replST">
          <ac:chgData name="Abdessamad Derraz" userId="4c6d9526346a9ae3" providerId="LiveId" clId="{97661E28-FAD6-4995-B220-FDB4234B49B9}" dt="2022-02-25T15:30:43.731" v="5330"/>
          <ac:grpSpMkLst>
            <pc:docMk/>
            <pc:sldMk cId="0" sldId="282"/>
            <ac:grpSpMk id="1239" creationId="{00000000-0000-0000-0000-000000000000}"/>
          </ac:grpSpMkLst>
        </pc:grpChg>
        <pc:grpChg chg="replST">
          <ac:chgData name="Abdessamad Derraz" userId="4c6d9526346a9ae3" providerId="LiveId" clId="{97661E28-FAD6-4995-B220-FDB4234B49B9}" dt="2022-02-25T15:30:43.744" v="5331"/>
          <ac:grpSpMkLst>
            <pc:docMk/>
            <pc:sldMk cId="0" sldId="282"/>
            <ac:grpSpMk id="1248" creationId="{00000000-0000-0000-0000-000000000000}"/>
          </ac:grpSpMkLst>
        </pc:grpChg>
        <pc:grpChg chg="replST">
          <ac:chgData name="Abdessamad Derraz" userId="4c6d9526346a9ae3" providerId="LiveId" clId="{97661E28-FAD6-4995-B220-FDB4234B49B9}" dt="2022-02-25T15:30:43.755" v="5332"/>
          <ac:grpSpMkLst>
            <pc:docMk/>
            <pc:sldMk cId="0" sldId="282"/>
            <ac:grpSpMk id="1254" creationId="{00000000-0000-0000-0000-000000000000}"/>
          </ac:grpSpMkLst>
        </pc:grpChg>
        <pc:grpChg chg="replST">
          <ac:chgData name="Abdessamad Derraz" userId="4c6d9526346a9ae3" providerId="LiveId" clId="{97661E28-FAD6-4995-B220-FDB4234B49B9}" dt="2022-02-25T15:30:43.767" v="5333"/>
          <ac:grpSpMkLst>
            <pc:docMk/>
            <pc:sldMk cId="0" sldId="282"/>
            <ac:grpSpMk id="1263" creationId="{00000000-0000-0000-0000-000000000000}"/>
          </ac:grpSpMkLst>
        </pc:grpChg>
        <pc:grpChg chg="replST">
          <ac:chgData name="Abdessamad Derraz" userId="4c6d9526346a9ae3" providerId="LiveId" clId="{97661E28-FAD6-4995-B220-FDB4234B49B9}" dt="2022-02-25T15:30:43.779" v="5334"/>
          <ac:grpSpMkLst>
            <pc:docMk/>
            <pc:sldMk cId="0" sldId="282"/>
            <ac:grpSpMk id="1267" creationId="{00000000-0000-0000-0000-000000000000}"/>
          </ac:grpSpMkLst>
        </pc:grpChg>
        <pc:grpChg chg="replST">
          <ac:chgData name="Abdessamad Derraz" userId="4c6d9526346a9ae3" providerId="LiveId" clId="{97661E28-FAD6-4995-B220-FDB4234B49B9}" dt="2022-02-25T15:30:43.790" v="5335"/>
          <ac:grpSpMkLst>
            <pc:docMk/>
            <pc:sldMk cId="0" sldId="282"/>
            <ac:grpSpMk id="1270" creationId="{00000000-0000-0000-0000-000000000000}"/>
          </ac:grpSpMkLst>
        </pc:grpChg>
        <pc:grpChg chg="replST">
          <ac:chgData name="Abdessamad Derraz" userId="4c6d9526346a9ae3" providerId="LiveId" clId="{97661E28-FAD6-4995-B220-FDB4234B49B9}" dt="2022-02-25T15:30:43.809" v="5336"/>
          <ac:grpSpMkLst>
            <pc:docMk/>
            <pc:sldMk cId="0" sldId="282"/>
            <ac:grpSpMk id="1276" creationId="{00000000-0000-0000-0000-000000000000}"/>
          </ac:grpSpMkLst>
        </pc:grpChg>
        <pc:grpChg chg="replST">
          <ac:chgData name="Abdessamad Derraz" userId="4c6d9526346a9ae3" providerId="LiveId" clId="{97661E28-FAD6-4995-B220-FDB4234B49B9}" dt="2022-02-25T15:30:43.821" v="5337"/>
          <ac:grpSpMkLst>
            <pc:docMk/>
            <pc:sldMk cId="0" sldId="282"/>
            <ac:grpSpMk id="1283" creationId="{00000000-0000-0000-0000-000000000000}"/>
          </ac:grpSpMkLst>
        </pc:grpChg>
        <pc:grpChg chg="replST">
          <ac:chgData name="Abdessamad Derraz" userId="4c6d9526346a9ae3" providerId="LiveId" clId="{97661E28-FAD6-4995-B220-FDB4234B49B9}" dt="2022-02-25T15:30:43.832" v="5338"/>
          <ac:grpSpMkLst>
            <pc:docMk/>
            <pc:sldMk cId="0" sldId="282"/>
            <ac:grpSpMk id="1287" creationId="{00000000-0000-0000-0000-000000000000}"/>
          </ac:grpSpMkLst>
        </pc:grpChg>
        <pc:grpChg chg="replST">
          <ac:chgData name="Abdessamad Derraz" userId="4c6d9526346a9ae3" providerId="LiveId" clId="{97661E28-FAD6-4995-B220-FDB4234B49B9}" dt="2022-02-25T15:30:43.855" v="5340"/>
          <ac:grpSpMkLst>
            <pc:docMk/>
            <pc:sldMk cId="0" sldId="282"/>
            <ac:grpSpMk id="1294" creationId="{00000000-0000-0000-0000-000000000000}"/>
          </ac:grpSpMkLst>
        </pc:grpChg>
        <pc:grpChg chg="replST">
          <ac:chgData name="Abdessamad Derraz" userId="4c6d9526346a9ae3" providerId="LiveId" clId="{97661E28-FAD6-4995-B220-FDB4234B49B9}" dt="2022-02-25T15:30:43.867" v="5341"/>
          <ac:grpSpMkLst>
            <pc:docMk/>
            <pc:sldMk cId="0" sldId="282"/>
            <ac:grpSpMk id="1298" creationId="{00000000-0000-0000-0000-000000000000}"/>
          </ac:grpSpMkLst>
        </pc:grpChg>
        <pc:grpChg chg="replST">
          <ac:chgData name="Abdessamad Derraz" userId="4c6d9526346a9ae3" providerId="LiveId" clId="{97661E28-FAD6-4995-B220-FDB4234B49B9}" dt="2022-02-25T15:30:43.878" v="5342"/>
          <ac:grpSpMkLst>
            <pc:docMk/>
            <pc:sldMk cId="0" sldId="282"/>
            <ac:grpSpMk id="1301" creationId="{00000000-0000-0000-0000-000000000000}"/>
          </ac:grpSpMkLst>
        </pc:grpChg>
        <pc:grpChg chg="replST">
          <ac:chgData name="Abdessamad Derraz" userId="4c6d9526346a9ae3" providerId="LiveId" clId="{97661E28-FAD6-4995-B220-FDB4234B49B9}" dt="2022-02-25T15:30:43.889" v="5343"/>
          <ac:grpSpMkLst>
            <pc:docMk/>
            <pc:sldMk cId="0" sldId="282"/>
            <ac:grpSpMk id="1308" creationId="{00000000-0000-0000-0000-000000000000}"/>
          </ac:grpSpMkLst>
        </pc:grpChg>
        <pc:grpChg chg="replST">
          <ac:chgData name="Abdessamad Derraz" userId="4c6d9526346a9ae3" providerId="LiveId" clId="{97661E28-FAD6-4995-B220-FDB4234B49B9}" dt="2022-02-25T15:30:43.900" v="5344"/>
          <ac:grpSpMkLst>
            <pc:docMk/>
            <pc:sldMk cId="0" sldId="282"/>
            <ac:grpSpMk id="1315" creationId="{00000000-0000-0000-0000-000000000000}"/>
          </ac:grpSpMkLst>
        </pc:grpChg>
        <pc:grpChg chg="replST">
          <ac:chgData name="Abdessamad Derraz" userId="4c6d9526346a9ae3" providerId="LiveId" clId="{97661E28-FAD6-4995-B220-FDB4234B49B9}" dt="2022-02-25T15:30:43.912" v="5345"/>
          <ac:grpSpMkLst>
            <pc:docMk/>
            <pc:sldMk cId="0" sldId="282"/>
            <ac:grpSpMk id="1319" creationId="{00000000-0000-0000-0000-000000000000}"/>
          </ac:grpSpMkLst>
        </pc:grpChg>
        <pc:grpChg chg="replST">
          <ac:chgData name="Abdessamad Derraz" userId="4c6d9526346a9ae3" providerId="LiveId" clId="{97661E28-FAD6-4995-B220-FDB4234B49B9}" dt="2022-02-25T15:30:43.923" v="5346"/>
          <ac:grpSpMkLst>
            <pc:docMk/>
            <pc:sldMk cId="0" sldId="282"/>
            <ac:grpSpMk id="1326" creationId="{00000000-0000-0000-0000-000000000000}"/>
          </ac:grpSpMkLst>
        </pc:grpChg>
        <pc:grpChg chg="replST">
          <ac:chgData name="Abdessamad Derraz" userId="4c6d9526346a9ae3" providerId="LiveId" clId="{97661E28-FAD6-4995-B220-FDB4234B49B9}" dt="2022-02-25T15:30:43.935" v="5347"/>
          <ac:grpSpMkLst>
            <pc:docMk/>
            <pc:sldMk cId="0" sldId="282"/>
            <ac:grpSpMk id="1345" creationId="{00000000-0000-0000-0000-000000000000}"/>
          </ac:grpSpMkLst>
        </pc:grpChg>
        <pc:grpChg chg="replST">
          <ac:chgData name="Abdessamad Derraz" userId="4c6d9526346a9ae3" providerId="LiveId" clId="{97661E28-FAD6-4995-B220-FDB4234B49B9}" dt="2022-02-25T15:30:43.946" v="5348"/>
          <ac:grpSpMkLst>
            <pc:docMk/>
            <pc:sldMk cId="0" sldId="282"/>
            <ac:grpSpMk id="1353" creationId="{00000000-0000-0000-0000-000000000000}"/>
          </ac:grpSpMkLst>
        </pc:grpChg>
        <pc:grpChg chg="replST">
          <ac:chgData name="Abdessamad Derraz" userId="4c6d9526346a9ae3" providerId="LiveId" clId="{97661E28-FAD6-4995-B220-FDB4234B49B9}" dt="2022-02-25T15:30:43.958" v="5349"/>
          <ac:grpSpMkLst>
            <pc:docMk/>
            <pc:sldMk cId="0" sldId="282"/>
            <ac:grpSpMk id="1362" creationId="{00000000-0000-0000-0000-000000000000}"/>
          </ac:grpSpMkLst>
        </pc:grpChg>
        <pc:grpChg chg="replST">
          <ac:chgData name="Abdessamad Derraz" userId="4c6d9526346a9ae3" providerId="LiveId" clId="{97661E28-FAD6-4995-B220-FDB4234B49B9}" dt="2022-02-25T15:30:43.970" v="5350"/>
          <ac:grpSpMkLst>
            <pc:docMk/>
            <pc:sldMk cId="0" sldId="282"/>
            <ac:grpSpMk id="1367" creationId="{00000000-0000-0000-0000-000000000000}"/>
          </ac:grpSpMkLst>
        </pc:grpChg>
        <pc:grpChg chg="replST">
          <ac:chgData name="Abdessamad Derraz" userId="4c6d9526346a9ae3" providerId="LiveId" clId="{97661E28-FAD6-4995-B220-FDB4234B49B9}" dt="2022-02-25T15:30:43.982" v="5351"/>
          <ac:grpSpMkLst>
            <pc:docMk/>
            <pc:sldMk cId="0" sldId="282"/>
            <ac:grpSpMk id="1372" creationId="{00000000-0000-0000-0000-000000000000}"/>
          </ac:grpSpMkLst>
        </pc:grpChg>
        <pc:grpChg chg="replST">
          <ac:chgData name="Abdessamad Derraz" userId="4c6d9526346a9ae3" providerId="LiveId" clId="{97661E28-FAD6-4995-B220-FDB4234B49B9}" dt="2022-02-25T15:30:43.993" v="5352"/>
          <ac:grpSpMkLst>
            <pc:docMk/>
            <pc:sldMk cId="0" sldId="282"/>
            <ac:grpSpMk id="1377" creationId="{00000000-0000-0000-0000-000000000000}"/>
          </ac:grpSpMkLst>
        </pc:grpChg>
        <pc:grpChg chg="replST">
          <ac:chgData name="Abdessamad Derraz" userId="4c6d9526346a9ae3" providerId="LiveId" clId="{97661E28-FAD6-4995-B220-FDB4234B49B9}" dt="2022-02-25T15:30:44.004" v="5353"/>
          <ac:grpSpMkLst>
            <pc:docMk/>
            <pc:sldMk cId="0" sldId="282"/>
            <ac:grpSpMk id="1382" creationId="{00000000-0000-0000-0000-000000000000}"/>
          </ac:grpSpMkLst>
        </pc:grpChg>
        <pc:grpChg chg="replST">
          <ac:chgData name="Abdessamad Derraz" userId="4c6d9526346a9ae3" providerId="LiveId" clId="{97661E28-FAD6-4995-B220-FDB4234B49B9}" dt="2022-02-25T15:30:44.016" v="5354"/>
          <ac:grpSpMkLst>
            <pc:docMk/>
            <pc:sldMk cId="0" sldId="282"/>
            <ac:grpSpMk id="1390" creationId="{00000000-0000-0000-0000-000000000000}"/>
          </ac:grpSpMkLst>
        </pc:grpChg>
        <pc:grpChg chg="replST">
          <ac:chgData name="Abdessamad Derraz" userId="4c6d9526346a9ae3" providerId="LiveId" clId="{97661E28-FAD6-4995-B220-FDB4234B49B9}" dt="2022-02-25T15:30:44.027" v="5355"/>
          <ac:grpSpMkLst>
            <pc:docMk/>
            <pc:sldMk cId="0" sldId="282"/>
            <ac:grpSpMk id="1397" creationId="{00000000-0000-0000-0000-000000000000}"/>
          </ac:grpSpMkLst>
        </pc:grpChg>
        <pc:grpChg chg="replST">
          <ac:chgData name="Abdessamad Derraz" userId="4c6d9526346a9ae3" providerId="LiveId" clId="{97661E28-FAD6-4995-B220-FDB4234B49B9}" dt="2022-02-25T15:30:44.038" v="5356"/>
          <ac:grpSpMkLst>
            <pc:docMk/>
            <pc:sldMk cId="0" sldId="282"/>
            <ac:grpSpMk id="1402" creationId="{00000000-0000-0000-0000-000000000000}"/>
          </ac:grpSpMkLst>
        </pc:grpChg>
        <pc:grpChg chg="replST">
          <ac:chgData name="Abdessamad Derraz" userId="4c6d9526346a9ae3" providerId="LiveId" clId="{97661E28-FAD6-4995-B220-FDB4234B49B9}" dt="2022-02-25T15:30:44.050" v="5357"/>
          <ac:grpSpMkLst>
            <pc:docMk/>
            <pc:sldMk cId="0" sldId="282"/>
            <ac:grpSpMk id="1408" creationId="{00000000-0000-0000-0000-000000000000}"/>
          </ac:grpSpMkLst>
        </pc:grpChg>
        <pc:grpChg chg="replST">
          <ac:chgData name="Abdessamad Derraz" userId="4c6d9526346a9ae3" providerId="LiveId" clId="{97661E28-FAD6-4995-B220-FDB4234B49B9}" dt="2022-02-25T15:30:44.062" v="5358"/>
          <ac:grpSpMkLst>
            <pc:docMk/>
            <pc:sldMk cId="0" sldId="282"/>
            <ac:grpSpMk id="1411" creationId="{00000000-0000-0000-0000-000000000000}"/>
          </ac:grpSpMkLst>
        </pc:grpChg>
        <pc:grpChg chg="replST">
          <ac:chgData name="Abdessamad Derraz" userId="4c6d9526346a9ae3" providerId="LiveId" clId="{97661E28-FAD6-4995-B220-FDB4234B49B9}" dt="2022-02-25T15:30:44.080" v="5359"/>
          <ac:grpSpMkLst>
            <pc:docMk/>
            <pc:sldMk cId="0" sldId="282"/>
            <ac:grpSpMk id="1415" creationId="{00000000-0000-0000-0000-000000000000}"/>
          </ac:grpSpMkLst>
        </pc:grpChg>
        <pc:grpChg chg="replST">
          <ac:chgData name="Abdessamad Derraz" userId="4c6d9526346a9ae3" providerId="LiveId" clId="{97661E28-FAD6-4995-B220-FDB4234B49B9}" dt="2022-02-25T15:30:44.091" v="5360"/>
          <ac:grpSpMkLst>
            <pc:docMk/>
            <pc:sldMk cId="0" sldId="282"/>
            <ac:grpSpMk id="1429" creationId="{00000000-0000-0000-0000-000000000000}"/>
          </ac:grpSpMkLst>
        </pc:grpChg>
        <pc:grpChg chg="replST">
          <ac:chgData name="Abdessamad Derraz" userId="4c6d9526346a9ae3" providerId="LiveId" clId="{97661E28-FAD6-4995-B220-FDB4234B49B9}" dt="2022-02-25T15:30:44.102" v="5361"/>
          <ac:grpSpMkLst>
            <pc:docMk/>
            <pc:sldMk cId="0" sldId="282"/>
            <ac:grpSpMk id="1433" creationId="{00000000-0000-0000-0000-000000000000}"/>
          </ac:grpSpMkLst>
        </pc:grpChg>
      </pc:sldChg>
      <pc:sldChg chg="modSp del mod modTransition">
        <pc:chgData name="Abdessamad Derraz" userId="4c6d9526346a9ae3" providerId="LiveId" clId="{97661E28-FAD6-4995-B220-FDB4234B49B9}" dt="2022-02-27T17:36:45.051" v="27464" actId="47"/>
        <pc:sldMkLst>
          <pc:docMk/>
          <pc:sldMk cId="0" sldId="283"/>
        </pc:sldMkLst>
        <pc:spChg chg="replST">
          <ac:chgData name="Abdessamad Derraz" userId="4c6d9526346a9ae3" providerId="LiveId" clId="{97661E28-FAD6-4995-B220-FDB4234B49B9}" dt="2022-02-25T15:30:44.115" v="5362"/>
          <ac:spMkLst>
            <pc:docMk/>
            <pc:sldMk cId="0" sldId="283"/>
            <ac:spMk id="1444" creationId="{00000000-0000-0000-0000-000000000000}"/>
          </ac:spMkLst>
        </pc:spChg>
        <pc:spChg chg="replST">
          <ac:chgData name="Abdessamad Derraz" userId="4c6d9526346a9ae3" providerId="LiveId" clId="{97661E28-FAD6-4995-B220-FDB4234B49B9}" dt="2022-02-25T15:30:44.127" v="5363"/>
          <ac:spMkLst>
            <pc:docMk/>
            <pc:sldMk cId="0" sldId="283"/>
            <ac:spMk id="1445" creationId="{00000000-0000-0000-0000-000000000000}"/>
          </ac:spMkLst>
        </pc:spChg>
        <pc:spChg chg="replST">
          <ac:chgData name="Abdessamad Derraz" userId="4c6d9526346a9ae3" providerId="LiveId" clId="{97661E28-FAD6-4995-B220-FDB4234B49B9}" dt="2022-02-25T15:30:44.138" v="5364"/>
          <ac:spMkLst>
            <pc:docMk/>
            <pc:sldMk cId="0" sldId="283"/>
            <ac:spMk id="1446" creationId="{00000000-0000-0000-0000-000000000000}"/>
          </ac:spMkLst>
        </pc:spChg>
        <pc:spChg chg="replST">
          <ac:chgData name="Abdessamad Derraz" userId="4c6d9526346a9ae3" providerId="LiveId" clId="{97661E28-FAD6-4995-B220-FDB4234B49B9}" dt="2022-02-25T15:30:44.149" v="5365"/>
          <ac:spMkLst>
            <pc:docMk/>
            <pc:sldMk cId="0" sldId="283"/>
            <ac:spMk id="1447" creationId="{00000000-0000-0000-0000-000000000000}"/>
          </ac:spMkLst>
        </pc:spChg>
        <pc:spChg chg="replST">
          <ac:chgData name="Abdessamad Derraz" userId="4c6d9526346a9ae3" providerId="LiveId" clId="{97661E28-FAD6-4995-B220-FDB4234B49B9}" dt="2022-02-25T15:30:44.172" v="5367"/>
          <ac:spMkLst>
            <pc:docMk/>
            <pc:sldMk cId="0" sldId="283"/>
            <ac:spMk id="1514" creationId="{00000000-0000-0000-0000-000000000000}"/>
          </ac:spMkLst>
        </pc:spChg>
        <pc:spChg chg="replST">
          <ac:chgData name="Abdessamad Derraz" userId="4c6d9526346a9ae3" providerId="LiveId" clId="{97661E28-FAD6-4995-B220-FDB4234B49B9}" dt="2022-02-25T15:30:44.184" v="5368"/>
          <ac:spMkLst>
            <pc:docMk/>
            <pc:sldMk cId="0" sldId="283"/>
            <ac:spMk id="1515" creationId="{00000000-0000-0000-0000-000000000000}"/>
          </ac:spMkLst>
        </pc:spChg>
        <pc:spChg chg="replST">
          <ac:chgData name="Abdessamad Derraz" userId="4c6d9526346a9ae3" providerId="LiveId" clId="{97661E28-FAD6-4995-B220-FDB4234B49B9}" dt="2022-02-25T15:30:44.196" v="5369"/>
          <ac:spMkLst>
            <pc:docMk/>
            <pc:sldMk cId="0" sldId="283"/>
            <ac:spMk id="1516" creationId="{00000000-0000-0000-0000-000000000000}"/>
          </ac:spMkLst>
        </pc:spChg>
        <pc:grpChg chg="replST">
          <ac:chgData name="Abdessamad Derraz" userId="4c6d9526346a9ae3" providerId="LiveId" clId="{97661E28-FAD6-4995-B220-FDB4234B49B9}" dt="2022-02-25T15:30:44.161" v="5366"/>
          <ac:grpSpMkLst>
            <pc:docMk/>
            <pc:sldMk cId="0" sldId="283"/>
            <ac:grpSpMk id="1448" creationId="{00000000-0000-0000-0000-000000000000}"/>
          </ac:grpSpMkLst>
        </pc:grpChg>
        <pc:grpChg chg="replST">
          <ac:chgData name="Abdessamad Derraz" userId="4c6d9526346a9ae3" providerId="LiveId" clId="{97661E28-FAD6-4995-B220-FDB4234B49B9}" dt="2022-02-25T15:30:44.208" v="5370"/>
          <ac:grpSpMkLst>
            <pc:docMk/>
            <pc:sldMk cId="0" sldId="283"/>
            <ac:grpSpMk id="1517" creationId="{00000000-0000-0000-0000-000000000000}"/>
          </ac:grpSpMkLst>
        </pc:grpChg>
        <pc:grpChg chg="replST">
          <ac:chgData name="Abdessamad Derraz" userId="4c6d9526346a9ae3" providerId="LiveId" clId="{97661E28-FAD6-4995-B220-FDB4234B49B9}" dt="2022-02-25T15:30:44.220" v="5371"/>
          <ac:grpSpMkLst>
            <pc:docMk/>
            <pc:sldMk cId="0" sldId="283"/>
            <ac:grpSpMk id="1568" creationId="{00000000-0000-0000-0000-000000000000}"/>
          </ac:grpSpMkLst>
        </pc:grpChg>
        <pc:grpChg chg="replST">
          <ac:chgData name="Abdessamad Derraz" userId="4c6d9526346a9ae3" providerId="LiveId" clId="{97661E28-FAD6-4995-B220-FDB4234B49B9}" dt="2022-02-25T15:30:44.231" v="5372"/>
          <ac:grpSpMkLst>
            <pc:docMk/>
            <pc:sldMk cId="0" sldId="283"/>
            <ac:grpSpMk id="1616" creationId="{00000000-0000-0000-0000-000000000000}"/>
          </ac:grpSpMkLst>
        </pc:grpChg>
        <pc:grpChg chg="replST">
          <ac:chgData name="Abdessamad Derraz" userId="4c6d9526346a9ae3" providerId="LiveId" clId="{97661E28-FAD6-4995-B220-FDB4234B49B9}" dt="2022-02-25T15:30:44.242" v="5373"/>
          <ac:grpSpMkLst>
            <pc:docMk/>
            <pc:sldMk cId="0" sldId="283"/>
            <ac:grpSpMk id="1619" creationId="{00000000-0000-0000-0000-000000000000}"/>
          </ac:grpSpMkLst>
        </pc:grpChg>
      </pc:sldChg>
      <pc:sldChg chg="modSp del mod modTransition">
        <pc:chgData name="Abdessamad Derraz" userId="4c6d9526346a9ae3" providerId="LiveId" clId="{97661E28-FAD6-4995-B220-FDB4234B49B9}" dt="2022-02-27T17:36:45.051" v="27464" actId="47"/>
        <pc:sldMkLst>
          <pc:docMk/>
          <pc:sldMk cId="0" sldId="284"/>
        </pc:sldMkLst>
        <pc:spChg chg="replST">
          <ac:chgData name="Abdessamad Derraz" userId="4c6d9526346a9ae3" providerId="LiveId" clId="{97661E28-FAD6-4995-B220-FDB4234B49B9}" dt="2022-02-25T15:30:44.256" v="5374"/>
          <ac:spMkLst>
            <pc:docMk/>
            <pc:sldMk cId="0" sldId="284"/>
            <ac:spMk id="1663" creationId="{00000000-0000-0000-0000-000000000000}"/>
          </ac:spMkLst>
        </pc:spChg>
        <pc:spChg chg="replST">
          <ac:chgData name="Abdessamad Derraz" userId="4c6d9526346a9ae3" providerId="LiveId" clId="{97661E28-FAD6-4995-B220-FDB4234B49B9}" dt="2022-02-25T15:30:44.268" v="5375"/>
          <ac:spMkLst>
            <pc:docMk/>
            <pc:sldMk cId="0" sldId="284"/>
            <ac:spMk id="1664" creationId="{00000000-0000-0000-0000-000000000000}"/>
          </ac:spMkLst>
        </pc:spChg>
        <pc:spChg chg="replST">
          <ac:chgData name="Abdessamad Derraz" userId="4c6d9526346a9ae3" providerId="LiveId" clId="{97661E28-FAD6-4995-B220-FDB4234B49B9}" dt="2022-02-25T15:30:44.279" v="5376"/>
          <ac:spMkLst>
            <pc:docMk/>
            <pc:sldMk cId="0" sldId="284"/>
            <ac:spMk id="1665" creationId="{00000000-0000-0000-0000-000000000000}"/>
          </ac:spMkLst>
        </pc:spChg>
        <pc:spChg chg="replST">
          <ac:chgData name="Abdessamad Derraz" userId="4c6d9526346a9ae3" providerId="LiveId" clId="{97661E28-FAD6-4995-B220-FDB4234B49B9}" dt="2022-02-25T15:30:44.290" v="5377"/>
          <ac:spMkLst>
            <pc:docMk/>
            <pc:sldMk cId="0" sldId="284"/>
            <ac:spMk id="1666" creationId="{00000000-0000-0000-0000-000000000000}"/>
          </ac:spMkLst>
        </pc:spChg>
        <pc:spChg chg="replST">
          <ac:chgData name="Abdessamad Derraz" userId="4c6d9526346a9ae3" providerId="LiveId" clId="{97661E28-FAD6-4995-B220-FDB4234B49B9}" dt="2022-02-25T15:30:44.302" v="5378"/>
          <ac:spMkLst>
            <pc:docMk/>
            <pc:sldMk cId="0" sldId="284"/>
            <ac:spMk id="1667" creationId="{00000000-0000-0000-0000-000000000000}"/>
          </ac:spMkLst>
        </pc:spChg>
        <pc:spChg chg="replST">
          <ac:chgData name="Abdessamad Derraz" userId="4c6d9526346a9ae3" providerId="LiveId" clId="{97661E28-FAD6-4995-B220-FDB4234B49B9}" dt="2022-02-25T15:30:44.314" v="5379"/>
          <ac:spMkLst>
            <pc:docMk/>
            <pc:sldMk cId="0" sldId="284"/>
            <ac:spMk id="1668" creationId="{00000000-0000-0000-0000-000000000000}"/>
          </ac:spMkLst>
        </pc:spChg>
        <pc:spChg chg="replST">
          <ac:chgData name="Abdessamad Derraz" userId="4c6d9526346a9ae3" providerId="LiveId" clId="{97661E28-FAD6-4995-B220-FDB4234B49B9}" dt="2022-02-25T15:30:44.326" v="5380"/>
          <ac:spMkLst>
            <pc:docMk/>
            <pc:sldMk cId="0" sldId="284"/>
            <ac:spMk id="1669" creationId="{00000000-0000-0000-0000-000000000000}"/>
          </ac:spMkLst>
        </pc:spChg>
      </pc:sldChg>
      <pc:sldChg chg="modSp del mod modTransition modNotes">
        <pc:chgData name="Abdessamad Derraz" userId="4c6d9526346a9ae3" providerId="LiveId" clId="{97661E28-FAD6-4995-B220-FDB4234B49B9}" dt="2022-02-27T17:36:45.051" v="27464" actId="47"/>
        <pc:sldMkLst>
          <pc:docMk/>
          <pc:sldMk cId="0" sldId="285"/>
        </pc:sldMkLst>
        <pc:spChg chg="replST">
          <ac:chgData name="Abdessamad Derraz" userId="4c6d9526346a9ae3" providerId="LiveId" clId="{97661E28-FAD6-4995-B220-FDB4234B49B9}" dt="2022-02-25T15:30:44.339" v="5381"/>
          <ac:spMkLst>
            <pc:docMk/>
            <pc:sldMk cId="0" sldId="285"/>
            <ac:spMk id="1674" creationId="{00000000-0000-0000-0000-000000000000}"/>
          </ac:spMkLst>
        </pc:spChg>
        <pc:spChg chg="replST">
          <ac:chgData name="Abdessamad Derraz" userId="4c6d9526346a9ae3" providerId="LiveId" clId="{97661E28-FAD6-4995-B220-FDB4234B49B9}" dt="2022-02-25T15:30:44.392" v="5383"/>
          <ac:spMkLst>
            <pc:docMk/>
            <pc:sldMk cId="0" sldId="285"/>
            <ac:spMk id="1675" creationId="{00000000-0000-0000-0000-000000000000}"/>
          </ac:spMkLst>
        </pc:spChg>
        <pc:spChg chg="replST">
          <ac:chgData name="Abdessamad Derraz" userId="4c6d9526346a9ae3" providerId="LiveId" clId="{97661E28-FAD6-4995-B220-FDB4234B49B9}" dt="2022-02-25T15:30:44.403" v="5384"/>
          <ac:spMkLst>
            <pc:docMk/>
            <pc:sldMk cId="0" sldId="285"/>
            <ac:spMk id="1676" creationId="{00000000-0000-0000-0000-000000000000}"/>
          </ac:spMkLst>
        </pc:spChg>
      </pc:sldChg>
      <pc:sldChg chg="modSp del mod modTransition modNotes">
        <pc:chgData name="Abdessamad Derraz" userId="4c6d9526346a9ae3" providerId="LiveId" clId="{97661E28-FAD6-4995-B220-FDB4234B49B9}" dt="2022-02-27T17:36:45.051" v="27464" actId="47"/>
        <pc:sldMkLst>
          <pc:docMk/>
          <pc:sldMk cId="0" sldId="286"/>
        </pc:sldMkLst>
        <pc:spChg chg="replST">
          <ac:chgData name="Abdessamad Derraz" userId="4c6d9526346a9ae3" providerId="LiveId" clId="{97661E28-FAD6-4995-B220-FDB4234B49B9}" dt="2022-02-25T15:30:44.417" v="5385"/>
          <ac:spMkLst>
            <pc:docMk/>
            <pc:sldMk cId="0" sldId="286"/>
            <ac:spMk id="1681" creationId="{00000000-0000-0000-0000-000000000000}"/>
          </ac:spMkLst>
        </pc:spChg>
        <pc:spChg chg="replST">
          <ac:chgData name="Abdessamad Derraz" userId="4c6d9526346a9ae3" providerId="LiveId" clId="{97661E28-FAD6-4995-B220-FDB4234B49B9}" dt="2022-02-25T15:30:44.463" v="5387"/>
          <ac:spMkLst>
            <pc:docMk/>
            <pc:sldMk cId="0" sldId="286"/>
            <ac:spMk id="1682" creationId="{00000000-0000-0000-0000-000000000000}"/>
          </ac:spMkLst>
        </pc:spChg>
        <pc:spChg chg="replST">
          <ac:chgData name="Abdessamad Derraz" userId="4c6d9526346a9ae3" providerId="LiveId" clId="{97661E28-FAD6-4995-B220-FDB4234B49B9}" dt="2022-02-25T15:30:44.475" v="5388"/>
          <ac:spMkLst>
            <pc:docMk/>
            <pc:sldMk cId="0" sldId="286"/>
            <ac:spMk id="1683" creationId="{00000000-0000-0000-0000-000000000000}"/>
          </ac:spMkLst>
        </pc:spChg>
      </pc:sldChg>
      <pc:sldChg chg="modSp del mod modTransition modNotes">
        <pc:chgData name="Abdessamad Derraz" userId="4c6d9526346a9ae3" providerId="LiveId" clId="{97661E28-FAD6-4995-B220-FDB4234B49B9}" dt="2022-02-27T17:36:45.051" v="27464" actId="47"/>
        <pc:sldMkLst>
          <pc:docMk/>
          <pc:sldMk cId="0" sldId="287"/>
        </pc:sldMkLst>
        <pc:spChg chg="replST">
          <ac:chgData name="Abdessamad Derraz" userId="4c6d9526346a9ae3" providerId="LiveId" clId="{97661E28-FAD6-4995-B220-FDB4234B49B9}" dt="2022-02-25T15:30:44.489" v="5389"/>
          <ac:spMkLst>
            <pc:docMk/>
            <pc:sldMk cId="0" sldId="287"/>
            <ac:spMk id="1688" creationId="{00000000-0000-0000-0000-000000000000}"/>
          </ac:spMkLst>
        </pc:spChg>
        <pc:spChg chg="replST">
          <ac:chgData name="Abdessamad Derraz" userId="4c6d9526346a9ae3" providerId="LiveId" clId="{97661E28-FAD6-4995-B220-FDB4234B49B9}" dt="2022-02-25T15:30:44.534" v="5391"/>
          <ac:spMkLst>
            <pc:docMk/>
            <pc:sldMk cId="0" sldId="287"/>
            <ac:spMk id="1689" creationId="{00000000-0000-0000-0000-000000000000}"/>
          </ac:spMkLst>
        </pc:spChg>
        <pc:spChg chg="replST">
          <ac:chgData name="Abdessamad Derraz" userId="4c6d9526346a9ae3" providerId="LiveId" clId="{97661E28-FAD6-4995-B220-FDB4234B49B9}" dt="2022-02-25T15:30:44.546" v="5392"/>
          <ac:spMkLst>
            <pc:docMk/>
            <pc:sldMk cId="0" sldId="287"/>
            <ac:spMk id="1690" creationId="{00000000-0000-0000-0000-000000000000}"/>
          </ac:spMkLst>
        </pc:spChg>
        <pc:grpChg chg="replST">
          <ac:chgData name="Abdessamad Derraz" userId="4c6d9526346a9ae3" providerId="LiveId" clId="{97661E28-FAD6-4995-B220-FDB4234B49B9}" dt="2022-02-25T15:30:44.557" v="5393"/>
          <ac:grpSpMkLst>
            <pc:docMk/>
            <pc:sldMk cId="0" sldId="287"/>
            <ac:grpSpMk id="1691" creationId="{00000000-0000-0000-0000-000000000000}"/>
          </ac:grpSpMkLst>
        </pc:grpChg>
        <pc:grpChg chg="replST">
          <ac:chgData name="Abdessamad Derraz" userId="4c6d9526346a9ae3" providerId="LiveId" clId="{97661E28-FAD6-4995-B220-FDB4234B49B9}" dt="2022-02-25T15:30:44.569" v="5394"/>
          <ac:grpSpMkLst>
            <pc:docMk/>
            <pc:sldMk cId="0" sldId="287"/>
            <ac:grpSpMk id="1700"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288"/>
        </pc:sldMkLst>
        <pc:spChg chg="replST">
          <ac:chgData name="Abdessamad Derraz" userId="4c6d9526346a9ae3" providerId="LiveId" clId="{97661E28-FAD6-4995-B220-FDB4234B49B9}" dt="2022-02-25T15:30:44.583" v="5395"/>
          <ac:spMkLst>
            <pc:docMk/>
            <pc:sldMk cId="0" sldId="288"/>
            <ac:spMk id="1709" creationId="{00000000-0000-0000-0000-000000000000}"/>
          </ac:spMkLst>
        </pc:spChg>
        <pc:spChg chg="replST">
          <ac:chgData name="Abdessamad Derraz" userId="4c6d9526346a9ae3" providerId="LiveId" clId="{97661E28-FAD6-4995-B220-FDB4234B49B9}" dt="2022-02-25T15:30:44.631" v="5397"/>
          <ac:spMkLst>
            <pc:docMk/>
            <pc:sldMk cId="0" sldId="288"/>
            <ac:spMk id="1710" creationId="{00000000-0000-0000-0000-000000000000}"/>
          </ac:spMkLst>
        </pc:spChg>
        <pc:spChg chg="replST">
          <ac:chgData name="Abdessamad Derraz" userId="4c6d9526346a9ae3" providerId="LiveId" clId="{97661E28-FAD6-4995-B220-FDB4234B49B9}" dt="2022-02-25T15:30:44.667" v="5399"/>
          <ac:spMkLst>
            <pc:docMk/>
            <pc:sldMk cId="0" sldId="288"/>
            <ac:spMk id="1712" creationId="{00000000-0000-0000-0000-000000000000}"/>
          </ac:spMkLst>
        </pc:spChg>
        <pc:spChg chg="replST">
          <ac:chgData name="Abdessamad Derraz" userId="4c6d9526346a9ae3" providerId="LiveId" clId="{97661E28-FAD6-4995-B220-FDB4234B49B9}" dt="2022-02-25T15:30:44.680" v="5400"/>
          <ac:spMkLst>
            <pc:docMk/>
            <pc:sldMk cId="0" sldId="288"/>
            <ac:spMk id="1713" creationId="{00000000-0000-0000-0000-000000000000}"/>
          </ac:spMkLst>
        </pc:spChg>
        <pc:spChg chg="replST">
          <ac:chgData name="Abdessamad Derraz" userId="4c6d9526346a9ae3" providerId="LiveId" clId="{97661E28-FAD6-4995-B220-FDB4234B49B9}" dt="2022-02-25T15:30:44.694" v="5401"/>
          <ac:spMkLst>
            <pc:docMk/>
            <pc:sldMk cId="0" sldId="288"/>
            <ac:spMk id="1714" creationId="{00000000-0000-0000-0000-000000000000}"/>
          </ac:spMkLst>
        </pc:spChg>
        <pc:spChg chg="replST">
          <ac:chgData name="Abdessamad Derraz" userId="4c6d9526346a9ae3" providerId="LiveId" clId="{97661E28-FAD6-4995-B220-FDB4234B49B9}" dt="2022-02-25T15:30:44.708" v="5402"/>
          <ac:spMkLst>
            <pc:docMk/>
            <pc:sldMk cId="0" sldId="288"/>
            <ac:spMk id="1715" creationId="{00000000-0000-0000-0000-000000000000}"/>
          </ac:spMkLst>
        </pc:spChg>
        <pc:spChg chg="replST">
          <ac:chgData name="Abdessamad Derraz" userId="4c6d9526346a9ae3" providerId="LiveId" clId="{97661E28-FAD6-4995-B220-FDB4234B49B9}" dt="2022-02-25T15:30:44.773" v="5407"/>
          <ac:spMkLst>
            <pc:docMk/>
            <pc:sldMk cId="0" sldId="288"/>
            <ac:spMk id="1720" creationId="{00000000-0000-0000-0000-000000000000}"/>
          </ac:spMkLst>
        </pc:spChg>
        <pc:picChg chg="replST">
          <ac:chgData name="Abdessamad Derraz" userId="4c6d9526346a9ae3" providerId="LiveId" clId="{97661E28-FAD6-4995-B220-FDB4234B49B9}" dt="2022-02-25T15:30:44.653" v="5398"/>
          <ac:picMkLst>
            <pc:docMk/>
            <pc:sldMk cId="0" sldId="288"/>
            <ac:picMk id="1711" creationId="{00000000-0000-0000-0000-000000000000}"/>
          </ac:picMkLst>
        </pc:picChg>
        <pc:picChg chg="replST">
          <ac:chgData name="Abdessamad Derraz" userId="4c6d9526346a9ae3" providerId="LiveId" clId="{97661E28-FAD6-4995-B220-FDB4234B49B9}" dt="2022-02-25T15:30:44.721" v="5403"/>
          <ac:picMkLst>
            <pc:docMk/>
            <pc:sldMk cId="0" sldId="288"/>
            <ac:picMk id="1716" creationId="{00000000-0000-0000-0000-000000000000}"/>
          </ac:picMkLst>
        </pc:picChg>
        <pc:picChg chg="replST">
          <ac:chgData name="Abdessamad Derraz" userId="4c6d9526346a9ae3" providerId="LiveId" clId="{97661E28-FAD6-4995-B220-FDB4234B49B9}" dt="2022-02-25T15:30:44.733" v="5404"/>
          <ac:picMkLst>
            <pc:docMk/>
            <pc:sldMk cId="0" sldId="288"/>
            <ac:picMk id="1717" creationId="{00000000-0000-0000-0000-000000000000}"/>
          </ac:picMkLst>
        </pc:picChg>
        <pc:picChg chg="replST">
          <ac:chgData name="Abdessamad Derraz" userId="4c6d9526346a9ae3" providerId="LiveId" clId="{97661E28-FAD6-4995-B220-FDB4234B49B9}" dt="2022-02-25T15:30:44.746" v="5405"/>
          <ac:picMkLst>
            <pc:docMk/>
            <pc:sldMk cId="0" sldId="288"/>
            <ac:picMk id="1718" creationId="{00000000-0000-0000-0000-000000000000}"/>
          </ac:picMkLst>
        </pc:picChg>
        <pc:picChg chg="replST">
          <ac:chgData name="Abdessamad Derraz" userId="4c6d9526346a9ae3" providerId="LiveId" clId="{97661E28-FAD6-4995-B220-FDB4234B49B9}" dt="2022-02-25T15:30:44.759" v="5406"/>
          <ac:picMkLst>
            <pc:docMk/>
            <pc:sldMk cId="0" sldId="288"/>
            <ac:picMk id="1719" creationId="{00000000-0000-0000-0000-000000000000}"/>
          </ac:picMkLst>
        </pc:picChg>
      </pc:sldChg>
      <pc:sldChg chg="modSp del mod modTransition modNotes">
        <pc:chgData name="Abdessamad Derraz" userId="4c6d9526346a9ae3" providerId="LiveId" clId="{97661E28-FAD6-4995-B220-FDB4234B49B9}" dt="2022-02-27T17:36:45.051" v="27464" actId="47"/>
        <pc:sldMkLst>
          <pc:docMk/>
          <pc:sldMk cId="0" sldId="289"/>
        </pc:sldMkLst>
        <pc:spChg chg="replST">
          <ac:chgData name="Abdessamad Derraz" userId="4c6d9526346a9ae3" providerId="LiveId" clId="{97661E28-FAD6-4995-B220-FDB4234B49B9}" dt="2022-02-25T15:30:44.788" v="5408"/>
          <ac:spMkLst>
            <pc:docMk/>
            <pc:sldMk cId="0" sldId="289"/>
            <ac:spMk id="1725" creationId="{00000000-0000-0000-0000-000000000000}"/>
          </ac:spMkLst>
        </pc:spChg>
        <pc:spChg chg="replST">
          <ac:chgData name="Abdessamad Derraz" userId="4c6d9526346a9ae3" providerId="LiveId" clId="{97661E28-FAD6-4995-B220-FDB4234B49B9}" dt="2022-02-25T15:30:45.052" v="5426"/>
          <ac:spMkLst>
            <pc:docMk/>
            <pc:sldMk cId="0" sldId="289"/>
            <ac:spMk id="1800" creationId="{00000000-0000-0000-0000-000000000000}"/>
          </ac:spMkLst>
        </pc:spChg>
        <pc:spChg chg="replST">
          <ac:chgData name="Abdessamad Derraz" userId="4c6d9526346a9ae3" providerId="LiveId" clId="{97661E28-FAD6-4995-B220-FDB4234B49B9}" dt="2022-02-25T15:30:45.100" v="5430"/>
          <ac:spMkLst>
            <pc:docMk/>
            <pc:sldMk cId="0" sldId="289"/>
            <ac:spMk id="1812" creationId="{00000000-0000-0000-0000-000000000000}"/>
          </ac:spMkLst>
        </pc:spChg>
        <pc:spChg chg="replST">
          <ac:chgData name="Abdessamad Derraz" userId="4c6d9526346a9ae3" providerId="LiveId" clId="{97661E28-FAD6-4995-B220-FDB4234B49B9}" dt="2022-02-25T15:30:45.238" v="5440"/>
          <ac:spMkLst>
            <pc:docMk/>
            <pc:sldMk cId="0" sldId="289"/>
            <ac:spMk id="1878" creationId="{00000000-0000-0000-0000-000000000000}"/>
          </ac:spMkLst>
        </pc:spChg>
        <pc:spChg chg="replST">
          <ac:chgData name="Abdessamad Derraz" userId="4c6d9526346a9ae3" providerId="LiveId" clId="{97661E28-FAD6-4995-B220-FDB4234B49B9}" dt="2022-02-25T15:30:45.250" v="5441"/>
          <ac:spMkLst>
            <pc:docMk/>
            <pc:sldMk cId="0" sldId="289"/>
            <ac:spMk id="1879" creationId="{00000000-0000-0000-0000-000000000000}"/>
          </ac:spMkLst>
        </pc:spChg>
        <pc:spChg chg="replST">
          <ac:chgData name="Abdessamad Derraz" userId="4c6d9526346a9ae3" providerId="LiveId" clId="{97661E28-FAD6-4995-B220-FDB4234B49B9}" dt="2022-02-25T15:30:45.262" v="5442"/>
          <ac:spMkLst>
            <pc:docMk/>
            <pc:sldMk cId="0" sldId="289"/>
            <ac:spMk id="1880" creationId="{00000000-0000-0000-0000-000000000000}"/>
          </ac:spMkLst>
        </pc:spChg>
        <pc:spChg chg="replST">
          <ac:chgData name="Abdessamad Derraz" userId="4c6d9526346a9ae3" providerId="LiveId" clId="{97661E28-FAD6-4995-B220-FDB4234B49B9}" dt="2022-02-25T15:30:45.273" v="5443"/>
          <ac:spMkLst>
            <pc:docMk/>
            <pc:sldMk cId="0" sldId="289"/>
            <ac:spMk id="1881" creationId="{00000000-0000-0000-0000-000000000000}"/>
          </ac:spMkLst>
        </pc:spChg>
        <pc:spChg chg="replST">
          <ac:chgData name="Abdessamad Derraz" userId="4c6d9526346a9ae3" providerId="LiveId" clId="{97661E28-FAD6-4995-B220-FDB4234B49B9}" dt="2022-02-25T15:30:45.438" v="5456"/>
          <ac:spMkLst>
            <pc:docMk/>
            <pc:sldMk cId="0" sldId="289"/>
            <ac:spMk id="1922" creationId="{00000000-0000-0000-0000-000000000000}"/>
          </ac:spMkLst>
        </pc:spChg>
        <pc:spChg chg="replST">
          <ac:chgData name="Abdessamad Derraz" userId="4c6d9526346a9ae3" providerId="LiveId" clId="{97661E28-FAD6-4995-B220-FDB4234B49B9}" dt="2022-02-25T15:30:45.450" v="5457"/>
          <ac:spMkLst>
            <pc:docMk/>
            <pc:sldMk cId="0" sldId="289"/>
            <ac:spMk id="1923" creationId="{00000000-0000-0000-0000-000000000000}"/>
          </ac:spMkLst>
        </pc:spChg>
        <pc:spChg chg="replST">
          <ac:chgData name="Abdessamad Derraz" userId="4c6d9526346a9ae3" providerId="LiveId" clId="{97661E28-FAD6-4995-B220-FDB4234B49B9}" dt="2022-02-25T15:30:45.462" v="5458"/>
          <ac:spMkLst>
            <pc:docMk/>
            <pc:sldMk cId="0" sldId="289"/>
            <ac:spMk id="1924" creationId="{00000000-0000-0000-0000-000000000000}"/>
          </ac:spMkLst>
        </pc:spChg>
        <pc:spChg chg="replST">
          <ac:chgData name="Abdessamad Derraz" userId="4c6d9526346a9ae3" providerId="LiveId" clId="{97661E28-FAD6-4995-B220-FDB4234B49B9}" dt="2022-02-25T15:30:45.481" v="5459"/>
          <ac:spMkLst>
            <pc:docMk/>
            <pc:sldMk cId="0" sldId="289"/>
            <ac:spMk id="1925" creationId="{00000000-0000-0000-0000-000000000000}"/>
          </ac:spMkLst>
        </pc:spChg>
        <pc:spChg chg="replST">
          <ac:chgData name="Abdessamad Derraz" userId="4c6d9526346a9ae3" providerId="LiveId" clId="{97661E28-FAD6-4995-B220-FDB4234B49B9}" dt="2022-02-25T15:30:45.492" v="5460"/>
          <ac:spMkLst>
            <pc:docMk/>
            <pc:sldMk cId="0" sldId="289"/>
            <ac:spMk id="1926" creationId="{00000000-0000-0000-0000-000000000000}"/>
          </ac:spMkLst>
        </pc:spChg>
        <pc:spChg chg="replST">
          <ac:chgData name="Abdessamad Derraz" userId="4c6d9526346a9ae3" providerId="LiveId" clId="{97661E28-FAD6-4995-B220-FDB4234B49B9}" dt="2022-02-25T15:30:45.505" v="5461"/>
          <ac:spMkLst>
            <pc:docMk/>
            <pc:sldMk cId="0" sldId="289"/>
            <ac:spMk id="1927" creationId="{00000000-0000-0000-0000-000000000000}"/>
          </ac:spMkLst>
        </pc:spChg>
        <pc:spChg chg="replST">
          <ac:chgData name="Abdessamad Derraz" userId="4c6d9526346a9ae3" providerId="LiveId" clId="{97661E28-FAD6-4995-B220-FDB4234B49B9}" dt="2022-02-25T15:30:45.551" v="5465"/>
          <ac:spMkLst>
            <pc:docMk/>
            <pc:sldMk cId="0" sldId="289"/>
            <ac:spMk id="1937" creationId="{00000000-0000-0000-0000-000000000000}"/>
          </ac:spMkLst>
        </pc:spChg>
        <pc:spChg chg="replST">
          <ac:chgData name="Abdessamad Derraz" userId="4c6d9526346a9ae3" providerId="LiveId" clId="{97661E28-FAD6-4995-B220-FDB4234B49B9}" dt="2022-02-25T15:30:45.562" v="5466"/>
          <ac:spMkLst>
            <pc:docMk/>
            <pc:sldMk cId="0" sldId="289"/>
            <ac:spMk id="1938" creationId="{00000000-0000-0000-0000-000000000000}"/>
          </ac:spMkLst>
        </pc:spChg>
        <pc:spChg chg="replST">
          <ac:chgData name="Abdessamad Derraz" userId="4c6d9526346a9ae3" providerId="LiveId" clId="{97661E28-FAD6-4995-B220-FDB4234B49B9}" dt="2022-02-25T15:30:45.574" v="5467"/>
          <ac:spMkLst>
            <pc:docMk/>
            <pc:sldMk cId="0" sldId="289"/>
            <ac:spMk id="1939" creationId="{00000000-0000-0000-0000-000000000000}"/>
          </ac:spMkLst>
        </pc:spChg>
        <pc:spChg chg="replST">
          <ac:chgData name="Abdessamad Derraz" userId="4c6d9526346a9ae3" providerId="LiveId" clId="{97661E28-FAD6-4995-B220-FDB4234B49B9}" dt="2022-02-25T15:30:45.635" v="5472"/>
          <ac:spMkLst>
            <pc:docMk/>
            <pc:sldMk cId="0" sldId="289"/>
            <ac:spMk id="2053" creationId="{00000000-0000-0000-0000-000000000000}"/>
          </ac:spMkLst>
        </pc:spChg>
        <pc:spChg chg="replST">
          <ac:chgData name="Abdessamad Derraz" userId="4c6d9526346a9ae3" providerId="LiveId" clId="{97661E28-FAD6-4995-B220-FDB4234B49B9}" dt="2022-02-25T15:30:45.646" v="5473"/>
          <ac:spMkLst>
            <pc:docMk/>
            <pc:sldMk cId="0" sldId="289"/>
            <ac:spMk id="2054" creationId="{00000000-0000-0000-0000-000000000000}"/>
          </ac:spMkLst>
        </pc:spChg>
        <pc:spChg chg="replST">
          <ac:chgData name="Abdessamad Derraz" userId="4c6d9526346a9ae3" providerId="LiveId" clId="{97661E28-FAD6-4995-B220-FDB4234B49B9}" dt="2022-02-25T15:30:45.658" v="5474"/>
          <ac:spMkLst>
            <pc:docMk/>
            <pc:sldMk cId="0" sldId="289"/>
            <ac:spMk id="2055" creationId="{00000000-0000-0000-0000-000000000000}"/>
          </ac:spMkLst>
        </pc:spChg>
        <pc:spChg chg="replST">
          <ac:chgData name="Abdessamad Derraz" userId="4c6d9526346a9ae3" providerId="LiveId" clId="{97661E28-FAD6-4995-B220-FDB4234B49B9}" dt="2022-02-25T15:30:45.669" v="5475"/>
          <ac:spMkLst>
            <pc:docMk/>
            <pc:sldMk cId="0" sldId="289"/>
            <ac:spMk id="2056" creationId="{00000000-0000-0000-0000-000000000000}"/>
          </ac:spMkLst>
        </pc:spChg>
        <pc:spChg chg="replST">
          <ac:chgData name="Abdessamad Derraz" userId="4c6d9526346a9ae3" providerId="LiveId" clId="{97661E28-FAD6-4995-B220-FDB4234B49B9}" dt="2022-02-25T15:30:45.681" v="5476"/>
          <ac:spMkLst>
            <pc:docMk/>
            <pc:sldMk cId="0" sldId="289"/>
            <ac:spMk id="2057" creationId="{00000000-0000-0000-0000-000000000000}"/>
          </ac:spMkLst>
        </pc:spChg>
        <pc:grpChg chg="replST">
          <ac:chgData name="Abdessamad Derraz" userId="4c6d9526346a9ae3" providerId="LiveId" clId="{97661E28-FAD6-4995-B220-FDB4234B49B9}" dt="2022-02-25T15:30:44.828" v="5410"/>
          <ac:grpSpMkLst>
            <pc:docMk/>
            <pc:sldMk cId="0" sldId="289"/>
            <ac:grpSpMk id="1726" creationId="{00000000-0000-0000-0000-000000000000}"/>
          </ac:grpSpMkLst>
        </pc:grpChg>
        <pc:grpChg chg="replST">
          <ac:chgData name="Abdessamad Derraz" userId="4c6d9526346a9ae3" providerId="LiveId" clId="{97661E28-FAD6-4995-B220-FDB4234B49B9}" dt="2022-02-25T15:30:44.841" v="5411"/>
          <ac:grpSpMkLst>
            <pc:docMk/>
            <pc:sldMk cId="0" sldId="289"/>
            <ac:grpSpMk id="1729" creationId="{00000000-0000-0000-0000-000000000000}"/>
          </ac:grpSpMkLst>
        </pc:grpChg>
        <pc:grpChg chg="replST">
          <ac:chgData name="Abdessamad Derraz" userId="4c6d9526346a9ae3" providerId="LiveId" clId="{97661E28-FAD6-4995-B220-FDB4234B49B9}" dt="2022-02-25T15:30:44.855" v="5412"/>
          <ac:grpSpMkLst>
            <pc:docMk/>
            <pc:sldMk cId="0" sldId="289"/>
            <ac:grpSpMk id="1734" creationId="{00000000-0000-0000-0000-000000000000}"/>
          </ac:grpSpMkLst>
        </pc:grpChg>
        <pc:grpChg chg="replST">
          <ac:chgData name="Abdessamad Derraz" userId="4c6d9526346a9ae3" providerId="LiveId" clId="{97661E28-FAD6-4995-B220-FDB4234B49B9}" dt="2022-02-25T15:30:44.868" v="5413"/>
          <ac:grpSpMkLst>
            <pc:docMk/>
            <pc:sldMk cId="0" sldId="289"/>
            <ac:grpSpMk id="1737" creationId="{00000000-0000-0000-0000-000000000000}"/>
          </ac:grpSpMkLst>
        </pc:grpChg>
        <pc:grpChg chg="replST">
          <ac:chgData name="Abdessamad Derraz" userId="4c6d9526346a9ae3" providerId="LiveId" clId="{97661E28-FAD6-4995-B220-FDB4234B49B9}" dt="2022-02-25T15:30:44.881" v="5414"/>
          <ac:grpSpMkLst>
            <pc:docMk/>
            <pc:sldMk cId="0" sldId="289"/>
            <ac:grpSpMk id="1741" creationId="{00000000-0000-0000-0000-000000000000}"/>
          </ac:grpSpMkLst>
        </pc:grpChg>
        <pc:grpChg chg="replST">
          <ac:chgData name="Abdessamad Derraz" userId="4c6d9526346a9ae3" providerId="LiveId" clId="{97661E28-FAD6-4995-B220-FDB4234B49B9}" dt="2022-02-25T15:30:44.902" v="5415"/>
          <ac:grpSpMkLst>
            <pc:docMk/>
            <pc:sldMk cId="0" sldId="289"/>
            <ac:grpSpMk id="1744" creationId="{00000000-0000-0000-0000-000000000000}"/>
          </ac:grpSpMkLst>
        </pc:grpChg>
        <pc:grpChg chg="replST">
          <ac:chgData name="Abdessamad Derraz" userId="4c6d9526346a9ae3" providerId="LiveId" clId="{97661E28-FAD6-4995-B220-FDB4234B49B9}" dt="2022-02-25T15:30:44.915" v="5416"/>
          <ac:grpSpMkLst>
            <pc:docMk/>
            <pc:sldMk cId="0" sldId="289"/>
            <ac:grpSpMk id="1749" creationId="{00000000-0000-0000-0000-000000000000}"/>
          </ac:grpSpMkLst>
        </pc:grpChg>
        <pc:grpChg chg="replST">
          <ac:chgData name="Abdessamad Derraz" userId="4c6d9526346a9ae3" providerId="LiveId" clId="{97661E28-FAD6-4995-B220-FDB4234B49B9}" dt="2022-02-25T15:30:44.929" v="5417"/>
          <ac:grpSpMkLst>
            <pc:docMk/>
            <pc:sldMk cId="0" sldId="289"/>
            <ac:grpSpMk id="1754" creationId="{00000000-0000-0000-0000-000000000000}"/>
          </ac:grpSpMkLst>
        </pc:grpChg>
        <pc:grpChg chg="replST">
          <ac:chgData name="Abdessamad Derraz" userId="4c6d9526346a9ae3" providerId="LiveId" clId="{97661E28-FAD6-4995-B220-FDB4234B49B9}" dt="2022-02-25T15:30:44.942" v="5418"/>
          <ac:grpSpMkLst>
            <pc:docMk/>
            <pc:sldMk cId="0" sldId="289"/>
            <ac:grpSpMk id="1760" creationId="{00000000-0000-0000-0000-000000000000}"/>
          </ac:grpSpMkLst>
        </pc:grpChg>
        <pc:grpChg chg="replST">
          <ac:chgData name="Abdessamad Derraz" userId="4c6d9526346a9ae3" providerId="LiveId" clId="{97661E28-FAD6-4995-B220-FDB4234B49B9}" dt="2022-02-25T15:30:44.955" v="5419"/>
          <ac:grpSpMkLst>
            <pc:docMk/>
            <pc:sldMk cId="0" sldId="289"/>
            <ac:grpSpMk id="1765" creationId="{00000000-0000-0000-0000-000000000000}"/>
          </ac:grpSpMkLst>
        </pc:grpChg>
        <pc:grpChg chg="replST">
          <ac:chgData name="Abdessamad Derraz" userId="4c6d9526346a9ae3" providerId="LiveId" clId="{97661E28-FAD6-4995-B220-FDB4234B49B9}" dt="2022-02-25T15:30:44.969" v="5420"/>
          <ac:grpSpMkLst>
            <pc:docMk/>
            <pc:sldMk cId="0" sldId="289"/>
            <ac:grpSpMk id="1769" creationId="{00000000-0000-0000-0000-000000000000}"/>
          </ac:grpSpMkLst>
        </pc:grpChg>
        <pc:grpChg chg="replST">
          <ac:chgData name="Abdessamad Derraz" userId="4c6d9526346a9ae3" providerId="LiveId" clId="{97661E28-FAD6-4995-B220-FDB4234B49B9}" dt="2022-02-25T15:30:44.982" v="5421"/>
          <ac:grpSpMkLst>
            <pc:docMk/>
            <pc:sldMk cId="0" sldId="289"/>
            <ac:grpSpMk id="1776" creationId="{00000000-0000-0000-0000-000000000000}"/>
          </ac:grpSpMkLst>
        </pc:grpChg>
        <pc:grpChg chg="replST">
          <ac:chgData name="Abdessamad Derraz" userId="4c6d9526346a9ae3" providerId="LiveId" clId="{97661E28-FAD6-4995-B220-FDB4234B49B9}" dt="2022-02-25T15:30:44.995" v="5422"/>
          <ac:grpSpMkLst>
            <pc:docMk/>
            <pc:sldMk cId="0" sldId="289"/>
            <ac:grpSpMk id="1784" creationId="{00000000-0000-0000-0000-000000000000}"/>
          </ac:grpSpMkLst>
        </pc:grpChg>
        <pc:grpChg chg="replST">
          <ac:chgData name="Abdessamad Derraz" userId="4c6d9526346a9ae3" providerId="LiveId" clId="{97661E28-FAD6-4995-B220-FDB4234B49B9}" dt="2022-02-25T15:30:45.010" v="5423"/>
          <ac:grpSpMkLst>
            <pc:docMk/>
            <pc:sldMk cId="0" sldId="289"/>
            <ac:grpSpMk id="1789" creationId="{00000000-0000-0000-0000-000000000000}"/>
          </ac:grpSpMkLst>
        </pc:grpChg>
        <pc:grpChg chg="replST">
          <ac:chgData name="Abdessamad Derraz" userId="4c6d9526346a9ae3" providerId="LiveId" clId="{97661E28-FAD6-4995-B220-FDB4234B49B9}" dt="2022-02-25T15:30:45.023" v="5424"/>
          <ac:grpSpMkLst>
            <pc:docMk/>
            <pc:sldMk cId="0" sldId="289"/>
            <ac:grpSpMk id="1793" creationId="{00000000-0000-0000-0000-000000000000}"/>
          </ac:grpSpMkLst>
        </pc:grpChg>
        <pc:grpChg chg="replST">
          <ac:chgData name="Abdessamad Derraz" userId="4c6d9526346a9ae3" providerId="LiveId" clId="{97661E28-FAD6-4995-B220-FDB4234B49B9}" dt="2022-02-25T15:30:45.038" v="5425"/>
          <ac:grpSpMkLst>
            <pc:docMk/>
            <pc:sldMk cId="0" sldId="289"/>
            <ac:grpSpMk id="1797" creationId="{00000000-0000-0000-0000-000000000000}"/>
          </ac:grpSpMkLst>
        </pc:grpChg>
        <pc:grpChg chg="replST">
          <ac:chgData name="Abdessamad Derraz" userId="4c6d9526346a9ae3" providerId="LiveId" clId="{97661E28-FAD6-4995-B220-FDB4234B49B9}" dt="2022-02-25T15:30:45.065" v="5427"/>
          <ac:grpSpMkLst>
            <pc:docMk/>
            <pc:sldMk cId="0" sldId="289"/>
            <ac:grpSpMk id="1801" creationId="{00000000-0000-0000-0000-000000000000}"/>
          </ac:grpSpMkLst>
        </pc:grpChg>
        <pc:grpChg chg="replST">
          <ac:chgData name="Abdessamad Derraz" userId="4c6d9526346a9ae3" providerId="LiveId" clId="{97661E28-FAD6-4995-B220-FDB4234B49B9}" dt="2022-02-25T15:30:45.077" v="5428"/>
          <ac:grpSpMkLst>
            <pc:docMk/>
            <pc:sldMk cId="0" sldId="289"/>
            <ac:grpSpMk id="1806" creationId="{00000000-0000-0000-0000-000000000000}"/>
          </ac:grpSpMkLst>
        </pc:grpChg>
        <pc:grpChg chg="replST">
          <ac:chgData name="Abdessamad Derraz" userId="4c6d9526346a9ae3" providerId="LiveId" clId="{97661E28-FAD6-4995-B220-FDB4234B49B9}" dt="2022-02-25T15:30:45.089" v="5429"/>
          <ac:grpSpMkLst>
            <pc:docMk/>
            <pc:sldMk cId="0" sldId="289"/>
            <ac:grpSpMk id="1809" creationId="{00000000-0000-0000-0000-000000000000}"/>
          </ac:grpSpMkLst>
        </pc:grpChg>
        <pc:grpChg chg="replST">
          <ac:chgData name="Abdessamad Derraz" userId="4c6d9526346a9ae3" providerId="LiveId" clId="{97661E28-FAD6-4995-B220-FDB4234B49B9}" dt="2022-02-25T15:30:45.113" v="5431"/>
          <ac:grpSpMkLst>
            <pc:docMk/>
            <pc:sldMk cId="0" sldId="289"/>
            <ac:grpSpMk id="1813" creationId="{00000000-0000-0000-0000-000000000000}"/>
          </ac:grpSpMkLst>
        </pc:grpChg>
        <pc:grpChg chg="replST">
          <ac:chgData name="Abdessamad Derraz" userId="4c6d9526346a9ae3" providerId="LiveId" clId="{97661E28-FAD6-4995-B220-FDB4234B49B9}" dt="2022-02-25T15:30:45.126" v="5432"/>
          <ac:grpSpMkLst>
            <pc:docMk/>
            <pc:sldMk cId="0" sldId="289"/>
            <ac:grpSpMk id="1816" creationId="{00000000-0000-0000-0000-000000000000}"/>
          </ac:grpSpMkLst>
        </pc:grpChg>
        <pc:grpChg chg="replST">
          <ac:chgData name="Abdessamad Derraz" userId="4c6d9526346a9ae3" providerId="LiveId" clId="{97661E28-FAD6-4995-B220-FDB4234B49B9}" dt="2022-02-25T15:30:45.138" v="5433"/>
          <ac:grpSpMkLst>
            <pc:docMk/>
            <pc:sldMk cId="0" sldId="289"/>
            <ac:grpSpMk id="1819" creationId="{00000000-0000-0000-0000-000000000000}"/>
          </ac:grpSpMkLst>
        </pc:grpChg>
        <pc:grpChg chg="replST">
          <ac:chgData name="Abdessamad Derraz" userId="4c6d9526346a9ae3" providerId="LiveId" clId="{97661E28-FAD6-4995-B220-FDB4234B49B9}" dt="2022-02-25T15:30:45.151" v="5434"/>
          <ac:grpSpMkLst>
            <pc:docMk/>
            <pc:sldMk cId="0" sldId="289"/>
            <ac:grpSpMk id="1822" creationId="{00000000-0000-0000-0000-000000000000}"/>
          </ac:grpSpMkLst>
        </pc:grpChg>
        <pc:grpChg chg="replST">
          <ac:chgData name="Abdessamad Derraz" userId="4c6d9526346a9ae3" providerId="LiveId" clId="{97661E28-FAD6-4995-B220-FDB4234B49B9}" dt="2022-02-25T15:30:45.164" v="5435"/>
          <ac:grpSpMkLst>
            <pc:docMk/>
            <pc:sldMk cId="0" sldId="289"/>
            <ac:grpSpMk id="1831" creationId="{00000000-0000-0000-0000-000000000000}"/>
          </ac:grpSpMkLst>
        </pc:grpChg>
        <pc:grpChg chg="replST">
          <ac:chgData name="Abdessamad Derraz" userId="4c6d9526346a9ae3" providerId="LiveId" clId="{97661E28-FAD6-4995-B220-FDB4234B49B9}" dt="2022-02-25T15:30:45.178" v="5436"/>
          <ac:grpSpMkLst>
            <pc:docMk/>
            <pc:sldMk cId="0" sldId="289"/>
            <ac:grpSpMk id="1853" creationId="{00000000-0000-0000-0000-000000000000}"/>
          </ac:grpSpMkLst>
        </pc:grpChg>
        <pc:grpChg chg="replST">
          <ac:chgData name="Abdessamad Derraz" userId="4c6d9526346a9ae3" providerId="LiveId" clId="{97661E28-FAD6-4995-B220-FDB4234B49B9}" dt="2022-02-25T15:30:45.193" v="5437"/>
          <ac:grpSpMkLst>
            <pc:docMk/>
            <pc:sldMk cId="0" sldId="289"/>
            <ac:grpSpMk id="1858" creationId="{00000000-0000-0000-0000-000000000000}"/>
          </ac:grpSpMkLst>
        </pc:grpChg>
        <pc:grpChg chg="replST">
          <ac:chgData name="Abdessamad Derraz" userId="4c6d9526346a9ae3" providerId="LiveId" clId="{97661E28-FAD6-4995-B220-FDB4234B49B9}" dt="2022-02-25T15:30:45.204" v="5438"/>
          <ac:grpSpMkLst>
            <pc:docMk/>
            <pc:sldMk cId="0" sldId="289"/>
            <ac:grpSpMk id="1871" creationId="{00000000-0000-0000-0000-000000000000}"/>
          </ac:grpSpMkLst>
        </pc:grpChg>
        <pc:grpChg chg="replST">
          <ac:chgData name="Abdessamad Derraz" userId="4c6d9526346a9ae3" providerId="LiveId" clId="{97661E28-FAD6-4995-B220-FDB4234B49B9}" dt="2022-02-25T15:30:45.225" v="5439"/>
          <ac:grpSpMkLst>
            <pc:docMk/>
            <pc:sldMk cId="0" sldId="289"/>
            <ac:grpSpMk id="1874" creationId="{00000000-0000-0000-0000-000000000000}"/>
          </ac:grpSpMkLst>
        </pc:grpChg>
        <pc:grpChg chg="replST">
          <ac:chgData name="Abdessamad Derraz" userId="4c6d9526346a9ae3" providerId="LiveId" clId="{97661E28-FAD6-4995-B220-FDB4234B49B9}" dt="2022-02-25T15:30:45.286" v="5444"/>
          <ac:grpSpMkLst>
            <pc:docMk/>
            <pc:sldMk cId="0" sldId="289"/>
            <ac:grpSpMk id="1882" creationId="{00000000-0000-0000-0000-000000000000}"/>
          </ac:grpSpMkLst>
        </pc:grpChg>
        <pc:grpChg chg="replST">
          <ac:chgData name="Abdessamad Derraz" userId="4c6d9526346a9ae3" providerId="LiveId" clId="{97661E28-FAD6-4995-B220-FDB4234B49B9}" dt="2022-02-25T15:30:45.298" v="5445"/>
          <ac:grpSpMkLst>
            <pc:docMk/>
            <pc:sldMk cId="0" sldId="289"/>
            <ac:grpSpMk id="1885" creationId="{00000000-0000-0000-0000-000000000000}"/>
          </ac:grpSpMkLst>
        </pc:grpChg>
        <pc:grpChg chg="replST">
          <ac:chgData name="Abdessamad Derraz" userId="4c6d9526346a9ae3" providerId="LiveId" clId="{97661E28-FAD6-4995-B220-FDB4234B49B9}" dt="2022-02-25T15:30:45.310" v="5446"/>
          <ac:grpSpMkLst>
            <pc:docMk/>
            <pc:sldMk cId="0" sldId="289"/>
            <ac:grpSpMk id="1888" creationId="{00000000-0000-0000-0000-000000000000}"/>
          </ac:grpSpMkLst>
        </pc:grpChg>
        <pc:grpChg chg="replST">
          <ac:chgData name="Abdessamad Derraz" userId="4c6d9526346a9ae3" providerId="LiveId" clId="{97661E28-FAD6-4995-B220-FDB4234B49B9}" dt="2022-02-25T15:30:45.323" v="5447"/>
          <ac:grpSpMkLst>
            <pc:docMk/>
            <pc:sldMk cId="0" sldId="289"/>
            <ac:grpSpMk id="1891" creationId="{00000000-0000-0000-0000-000000000000}"/>
          </ac:grpSpMkLst>
        </pc:grpChg>
        <pc:grpChg chg="replST">
          <ac:chgData name="Abdessamad Derraz" userId="4c6d9526346a9ae3" providerId="LiveId" clId="{97661E28-FAD6-4995-B220-FDB4234B49B9}" dt="2022-02-25T15:30:45.336" v="5448"/>
          <ac:grpSpMkLst>
            <pc:docMk/>
            <pc:sldMk cId="0" sldId="289"/>
            <ac:grpSpMk id="1894" creationId="{00000000-0000-0000-0000-000000000000}"/>
          </ac:grpSpMkLst>
        </pc:grpChg>
        <pc:grpChg chg="replST">
          <ac:chgData name="Abdessamad Derraz" userId="4c6d9526346a9ae3" providerId="LiveId" clId="{97661E28-FAD6-4995-B220-FDB4234B49B9}" dt="2022-02-25T15:30:45.349" v="5449"/>
          <ac:grpSpMkLst>
            <pc:docMk/>
            <pc:sldMk cId="0" sldId="289"/>
            <ac:grpSpMk id="1897" creationId="{00000000-0000-0000-0000-000000000000}"/>
          </ac:grpSpMkLst>
        </pc:grpChg>
        <pc:grpChg chg="replST">
          <ac:chgData name="Abdessamad Derraz" userId="4c6d9526346a9ae3" providerId="LiveId" clId="{97661E28-FAD6-4995-B220-FDB4234B49B9}" dt="2022-02-25T15:30:45.362" v="5450"/>
          <ac:grpSpMkLst>
            <pc:docMk/>
            <pc:sldMk cId="0" sldId="289"/>
            <ac:grpSpMk id="1900" creationId="{00000000-0000-0000-0000-000000000000}"/>
          </ac:grpSpMkLst>
        </pc:grpChg>
        <pc:grpChg chg="replST">
          <ac:chgData name="Abdessamad Derraz" userId="4c6d9526346a9ae3" providerId="LiveId" clId="{97661E28-FAD6-4995-B220-FDB4234B49B9}" dt="2022-02-25T15:30:45.373" v="5451"/>
          <ac:grpSpMkLst>
            <pc:docMk/>
            <pc:sldMk cId="0" sldId="289"/>
            <ac:grpSpMk id="1903" creationId="{00000000-0000-0000-0000-000000000000}"/>
          </ac:grpSpMkLst>
        </pc:grpChg>
        <pc:grpChg chg="replST">
          <ac:chgData name="Abdessamad Derraz" userId="4c6d9526346a9ae3" providerId="LiveId" clId="{97661E28-FAD6-4995-B220-FDB4234B49B9}" dt="2022-02-25T15:30:45.387" v="5452"/>
          <ac:grpSpMkLst>
            <pc:docMk/>
            <pc:sldMk cId="0" sldId="289"/>
            <ac:grpSpMk id="1907" creationId="{00000000-0000-0000-0000-000000000000}"/>
          </ac:grpSpMkLst>
        </pc:grpChg>
        <pc:grpChg chg="replST">
          <ac:chgData name="Abdessamad Derraz" userId="4c6d9526346a9ae3" providerId="LiveId" clId="{97661E28-FAD6-4995-B220-FDB4234B49B9}" dt="2022-02-25T15:30:45.399" v="5453"/>
          <ac:grpSpMkLst>
            <pc:docMk/>
            <pc:sldMk cId="0" sldId="289"/>
            <ac:grpSpMk id="1911" creationId="{00000000-0000-0000-0000-000000000000}"/>
          </ac:grpSpMkLst>
        </pc:grpChg>
        <pc:grpChg chg="replST">
          <ac:chgData name="Abdessamad Derraz" userId="4c6d9526346a9ae3" providerId="LiveId" clId="{97661E28-FAD6-4995-B220-FDB4234B49B9}" dt="2022-02-25T15:30:45.412" v="5454"/>
          <ac:grpSpMkLst>
            <pc:docMk/>
            <pc:sldMk cId="0" sldId="289"/>
            <ac:grpSpMk id="1915" creationId="{00000000-0000-0000-0000-000000000000}"/>
          </ac:grpSpMkLst>
        </pc:grpChg>
        <pc:grpChg chg="replST">
          <ac:chgData name="Abdessamad Derraz" userId="4c6d9526346a9ae3" providerId="LiveId" clId="{97661E28-FAD6-4995-B220-FDB4234B49B9}" dt="2022-02-25T15:30:45.426" v="5455"/>
          <ac:grpSpMkLst>
            <pc:docMk/>
            <pc:sldMk cId="0" sldId="289"/>
            <ac:grpSpMk id="1919" creationId="{00000000-0000-0000-0000-000000000000}"/>
          </ac:grpSpMkLst>
        </pc:grpChg>
        <pc:grpChg chg="replST">
          <ac:chgData name="Abdessamad Derraz" userId="4c6d9526346a9ae3" providerId="LiveId" clId="{97661E28-FAD6-4995-B220-FDB4234B49B9}" dt="2022-02-25T15:30:45.516" v="5462"/>
          <ac:grpSpMkLst>
            <pc:docMk/>
            <pc:sldMk cId="0" sldId="289"/>
            <ac:grpSpMk id="1928" creationId="{00000000-0000-0000-0000-000000000000}"/>
          </ac:grpSpMkLst>
        </pc:grpChg>
        <pc:grpChg chg="replST">
          <ac:chgData name="Abdessamad Derraz" userId="4c6d9526346a9ae3" providerId="LiveId" clId="{97661E28-FAD6-4995-B220-FDB4234B49B9}" dt="2022-02-25T15:30:45.528" v="5463"/>
          <ac:grpSpMkLst>
            <pc:docMk/>
            <pc:sldMk cId="0" sldId="289"/>
            <ac:grpSpMk id="1931" creationId="{00000000-0000-0000-0000-000000000000}"/>
          </ac:grpSpMkLst>
        </pc:grpChg>
        <pc:grpChg chg="replST">
          <ac:chgData name="Abdessamad Derraz" userId="4c6d9526346a9ae3" providerId="LiveId" clId="{97661E28-FAD6-4995-B220-FDB4234B49B9}" dt="2022-02-25T15:30:45.539" v="5464"/>
          <ac:grpSpMkLst>
            <pc:docMk/>
            <pc:sldMk cId="0" sldId="289"/>
            <ac:grpSpMk id="1934" creationId="{00000000-0000-0000-0000-000000000000}"/>
          </ac:grpSpMkLst>
        </pc:grpChg>
        <pc:grpChg chg="replST">
          <ac:chgData name="Abdessamad Derraz" userId="4c6d9526346a9ae3" providerId="LiveId" clId="{97661E28-FAD6-4995-B220-FDB4234B49B9}" dt="2022-02-25T15:30:45.586" v="5468"/>
          <ac:grpSpMkLst>
            <pc:docMk/>
            <pc:sldMk cId="0" sldId="289"/>
            <ac:grpSpMk id="1940" creationId="{00000000-0000-0000-0000-000000000000}"/>
          </ac:grpSpMkLst>
        </pc:grpChg>
        <pc:grpChg chg="replST">
          <ac:chgData name="Abdessamad Derraz" userId="4c6d9526346a9ae3" providerId="LiveId" clId="{97661E28-FAD6-4995-B220-FDB4234B49B9}" dt="2022-02-25T15:30:45.599" v="5469"/>
          <ac:grpSpMkLst>
            <pc:docMk/>
            <pc:sldMk cId="0" sldId="289"/>
            <ac:grpSpMk id="1950" creationId="{00000000-0000-0000-0000-000000000000}"/>
          </ac:grpSpMkLst>
        </pc:grpChg>
        <pc:grpChg chg="replST">
          <ac:chgData name="Abdessamad Derraz" userId="4c6d9526346a9ae3" providerId="LiveId" clId="{97661E28-FAD6-4995-B220-FDB4234B49B9}" dt="2022-02-25T15:30:45.612" v="5470"/>
          <ac:grpSpMkLst>
            <pc:docMk/>
            <pc:sldMk cId="0" sldId="289"/>
            <ac:grpSpMk id="1953" creationId="{00000000-0000-0000-0000-000000000000}"/>
          </ac:grpSpMkLst>
        </pc:grpChg>
        <pc:grpChg chg="replST">
          <ac:chgData name="Abdessamad Derraz" userId="4c6d9526346a9ae3" providerId="LiveId" clId="{97661E28-FAD6-4995-B220-FDB4234B49B9}" dt="2022-02-25T15:30:45.623" v="5471"/>
          <ac:grpSpMkLst>
            <pc:docMk/>
            <pc:sldMk cId="0" sldId="289"/>
            <ac:grpSpMk id="1974"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290"/>
        </pc:sldMkLst>
        <pc:spChg chg="replST">
          <ac:chgData name="Abdessamad Derraz" userId="4c6d9526346a9ae3" providerId="LiveId" clId="{97661E28-FAD6-4995-B220-FDB4234B49B9}" dt="2022-02-25T15:30:45.845" v="5487"/>
          <ac:spMkLst>
            <pc:docMk/>
            <pc:sldMk cId="0" sldId="290"/>
            <ac:spMk id="3967" creationId="{00000000-0000-0000-0000-000000000000}"/>
          </ac:spMkLst>
        </pc:spChg>
        <pc:spChg chg="replST">
          <ac:chgData name="Abdessamad Derraz" userId="4c6d9526346a9ae3" providerId="LiveId" clId="{97661E28-FAD6-4995-B220-FDB4234B49B9}" dt="2022-02-25T15:30:45.890" v="5490"/>
          <ac:spMkLst>
            <pc:docMk/>
            <pc:sldMk cId="0" sldId="290"/>
            <ac:spMk id="3976" creationId="{00000000-0000-0000-0000-000000000000}"/>
          </ac:spMkLst>
        </pc:spChg>
        <pc:spChg chg="replST">
          <ac:chgData name="Abdessamad Derraz" userId="4c6d9526346a9ae3" providerId="LiveId" clId="{97661E28-FAD6-4995-B220-FDB4234B49B9}" dt="2022-02-25T15:30:45.933" v="5493"/>
          <ac:spMkLst>
            <pc:docMk/>
            <pc:sldMk cId="0" sldId="290"/>
            <ac:spMk id="4001" creationId="{00000000-0000-0000-0000-000000000000}"/>
          </ac:spMkLst>
        </pc:spChg>
        <pc:spChg chg="replST">
          <ac:chgData name="Abdessamad Derraz" userId="4c6d9526346a9ae3" providerId="LiveId" clId="{97661E28-FAD6-4995-B220-FDB4234B49B9}" dt="2022-02-25T15:30:45.969" v="5496"/>
          <ac:spMkLst>
            <pc:docMk/>
            <pc:sldMk cId="0" sldId="290"/>
            <ac:spMk id="4021" creationId="{00000000-0000-0000-0000-000000000000}"/>
          </ac:spMkLst>
        </pc:spChg>
        <pc:spChg chg="replST">
          <ac:chgData name="Abdessamad Derraz" userId="4c6d9526346a9ae3" providerId="LiveId" clId="{97661E28-FAD6-4995-B220-FDB4234B49B9}" dt="2022-02-25T15:30:45.981" v="5497"/>
          <ac:spMkLst>
            <pc:docMk/>
            <pc:sldMk cId="0" sldId="290"/>
            <ac:spMk id="4022" creationId="{00000000-0000-0000-0000-000000000000}"/>
          </ac:spMkLst>
        </pc:spChg>
        <pc:grpChg chg="replST">
          <ac:chgData name="Abdessamad Derraz" userId="4c6d9526346a9ae3" providerId="LiveId" clId="{97661E28-FAD6-4995-B220-FDB4234B49B9}" dt="2022-02-25T15:30:45.694" v="5477"/>
          <ac:grpSpMkLst>
            <pc:docMk/>
            <pc:sldMk cId="0" sldId="290"/>
            <ac:grpSpMk id="2062" creationId="{00000000-0000-0000-0000-000000000000}"/>
          </ac:grpSpMkLst>
        </pc:grpChg>
        <pc:grpChg chg="replST">
          <ac:chgData name="Abdessamad Derraz" userId="4c6d9526346a9ae3" providerId="LiveId" clId="{97661E28-FAD6-4995-B220-FDB4234B49B9}" dt="2022-02-25T15:30:45.746" v="5479"/>
          <ac:grpSpMkLst>
            <pc:docMk/>
            <pc:sldMk cId="0" sldId="290"/>
            <ac:grpSpMk id="2320" creationId="{00000000-0000-0000-0000-000000000000}"/>
          </ac:grpSpMkLst>
        </pc:grpChg>
        <pc:grpChg chg="replST">
          <ac:chgData name="Abdessamad Derraz" userId="4c6d9526346a9ae3" providerId="LiveId" clId="{97661E28-FAD6-4995-B220-FDB4234B49B9}" dt="2022-02-25T15:30:45.758" v="5480"/>
          <ac:grpSpMkLst>
            <pc:docMk/>
            <pc:sldMk cId="0" sldId="290"/>
            <ac:grpSpMk id="2327" creationId="{00000000-0000-0000-0000-000000000000}"/>
          </ac:grpSpMkLst>
        </pc:grpChg>
        <pc:grpChg chg="replST">
          <ac:chgData name="Abdessamad Derraz" userId="4c6d9526346a9ae3" providerId="LiveId" clId="{97661E28-FAD6-4995-B220-FDB4234B49B9}" dt="2022-02-25T15:30:45.770" v="5481"/>
          <ac:grpSpMkLst>
            <pc:docMk/>
            <pc:sldMk cId="0" sldId="290"/>
            <ac:grpSpMk id="3900" creationId="{00000000-0000-0000-0000-000000000000}"/>
          </ac:grpSpMkLst>
        </pc:grpChg>
        <pc:grpChg chg="replST">
          <ac:chgData name="Abdessamad Derraz" userId="4c6d9526346a9ae3" providerId="LiveId" clId="{97661E28-FAD6-4995-B220-FDB4234B49B9}" dt="2022-02-25T15:30:45.782" v="5482"/>
          <ac:grpSpMkLst>
            <pc:docMk/>
            <pc:sldMk cId="0" sldId="290"/>
            <ac:grpSpMk id="3952" creationId="{00000000-0000-0000-0000-000000000000}"/>
          </ac:grpSpMkLst>
        </pc:grpChg>
        <pc:grpChg chg="replST">
          <ac:chgData name="Abdessamad Derraz" userId="4c6d9526346a9ae3" providerId="LiveId" clId="{97661E28-FAD6-4995-B220-FDB4234B49B9}" dt="2022-02-25T15:30:45.794" v="5483"/>
          <ac:grpSpMkLst>
            <pc:docMk/>
            <pc:sldMk cId="0" sldId="290"/>
            <ac:grpSpMk id="3955" creationId="{00000000-0000-0000-0000-000000000000}"/>
          </ac:grpSpMkLst>
        </pc:grpChg>
        <pc:grpChg chg="replST">
          <ac:chgData name="Abdessamad Derraz" userId="4c6d9526346a9ae3" providerId="LiveId" clId="{97661E28-FAD6-4995-B220-FDB4234B49B9}" dt="2022-02-25T15:30:45.806" v="5484"/>
          <ac:grpSpMkLst>
            <pc:docMk/>
            <pc:sldMk cId="0" sldId="290"/>
            <ac:grpSpMk id="3958" creationId="{00000000-0000-0000-0000-000000000000}"/>
          </ac:grpSpMkLst>
        </pc:grpChg>
        <pc:grpChg chg="replST">
          <ac:chgData name="Abdessamad Derraz" userId="4c6d9526346a9ae3" providerId="LiveId" clId="{97661E28-FAD6-4995-B220-FDB4234B49B9}" dt="2022-02-25T15:30:45.818" v="5485"/>
          <ac:grpSpMkLst>
            <pc:docMk/>
            <pc:sldMk cId="0" sldId="290"/>
            <ac:grpSpMk id="3961" creationId="{00000000-0000-0000-0000-000000000000}"/>
          </ac:grpSpMkLst>
        </pc:grpChg>
        <pc:grpChg chg="replST">
          <ac:chgData name="Abdessamad Derraz" userId="4c6d9526346a9ae3" providerId="LiveId" clId="{97661E28-FAD6-4995-B220-FDB4234B49B9}" dt="2022-02-25T15:30:45.829" v="5486"/>
          <ac:grpSpMkLst>
            <pc:docMk/>
            <pc:sldMk cId="0" sldId="290"/>
            <ac:grpSpMk id="3964" creationId="{00000000-0000-0000-0000-000000000000}"/>
          </ac:grpSpMkLst>
        </pc:grpChg>
        <pc:grpChg chg="replST">
          <ac:chgData name="Abdessamad Derraz" userId="4c6d9526346a9ae3" providerId="LiveId" clId="{97661E28-FAD6-4995-B220-FDB4234B49B9}" dt="2022-02-25T15:30:45.861" v="5488"/>
          <ac:grpSpMkLst>
            <pc:docMk/>
            <pc:sldMk cId="0" sldId="290"/>
            <ac:grpSpMk id="3968" creationId="{00000000-0000-0000-0000-000000000000}"/>
          </ac:grpSpMkLst>
        </pc:grpChg>
        <pc:grpChg chg="replST">
          <ac:chgData name="Abdessamad Derraz" userId="4c6d9526346a9ae3" providerId="LiveId" clId="{97661E28-FAD6-4995-B220-FDB4234B49B9}" dt="2022-02-25T15:30:45.878" v="5489"/>
          <ac:grpSpMkLst>
            <pc:docMk/>
            <pc:sldMk cId="0" sldId="290"/>
            <ac:grpSpMk id="3972" creationId="{00000000-0000-0000-0000-000000000000}"/>
          </ac:grpSpMkLst>
        </pc:grpChg>
        <pc:grpChg chg="replST">
          <ac:chgData name="Abdessamad Derraz" userId="4c6d9526346a9ae3" providerId="LiveId" clId="{97661E28-FAD6-4995-B220-FDB4234B49B9}" dt="2022-02-25T15:30:45.909" v="5491"/>
          <ac:grpSpMkLst>
            <pc:docMk/>
            <pc:sldMk cId="0" sldId="290"/>
            <ac:grpSpMk id="3977" creationId="{00000000-0000-0000-0000-000000000000}"/>
          </ac:grpSpMkLst>
        </pc:grpChg>
        <pc:grpChg chg="replST">
          <ac:chgData name="Abdessamad Derraz" userId="4c6d9526346a9ae3" providerId="LiveId" clId="{97661E28-FAD6-4995-B220-FDB4234B49B9}" dt="2022-02-25T15:30:45.920" v="5492"/>
          <ac:grpSpMkLst>
            <pc:docMk/>
            <pc:sldMk cId="0" sldId="290"/>
            <ac:grpSpMk id="3990" creationId="{00000000-0000-0000-0000-000000000000}"/>
          </ac:grpSpMkLst>
        </pc:grpChg>
        <pc:grpChg chg="replST">
          <ac:chgData name="Abdessamad Derraz" userId="4c6d9526346a9ae3" providerId="LiveId" clId="{97661E28-FAD6-4995-B220-FDB4234B49B9}" dt="2022-02-25T15:30:45.945" v="5494"/>
          <ac:grpSpMkLst>
            <pc:docMk/>
            <pc:sldMk cId="0" sldId="290"/>
            <ac:grpSpMk id="4002" creationId="{00000000-0000-0000-0000-000000000000}"/>
          </ac:grpSpMkLst>
        </pc:grpChg>
        <pc:grpChg chg="replST">
          <ac:chgData name="Abdessamad Derraz" userId="4c6d9526346a9ae3" providerId="LiveId" clId="{97661E28-FAD6-4995-B220-FDB4234B49B9}" dt="2022-02-25T15:30:45.957" v="5495"/>
          <ac:grpSpMkLst>
            <pc:docMk/>
            <pc:sldMk cId="0" sldId="290"/>
            <ac:grpSpMk id="4018" creationId="{00000000-0000-0000-0000-000000000000}"/>
          </ac:grpSpMkLst>
        </pc:grpChg>
        <pc:grpChg chg="replST">
          <ac:chgData name="Abdessamad Derraz" userId="4c6d9526346a9ae3" providerId="LiveId" clId="{97661E28-FAD6-4995-B220-FDB4234B49B9}" dt="2022-02-25T15:30:46" v="5498"/>
          <ac:grpSpMkLst>
            <pc:docMk/>
            <pc:sldMk cId="0" sldId="290"/>
            <ac:grpSpMk id="4023" creationId="{00000000-0000-0000-0000-000000000000}"/>
          </ac:grpSpMkLst>
        </pc:grpChg>
        <pc:grpChg chg="replST">
          <ac:chgData name="Abdessamad Derraz" userId="4c6d9526346a9ae3" providerId="LiveId" clId="{97661E28-FAD6-4995-B220-FDB4234B49B9}" dt="2022-02-25T15:30:46.011" v="5499"/>
          <ac:grpSpMkLst>
            <pc:docMk/>
            <pc:sldMk cId="0" sldId="290"/>
            <ac:grpSpMk id="4033"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291"/>
        </pc:sldMkLst>
        <pc:grpChg chg="replST">
          <ac:chgData name="Abdessamad Derraz" userId="4c6d9526346a9ae3" providerId="LiveId" clId="{97661E28-FAD6-4995-B220-FDB4234B49B9}" dt="2022-02-25T15:30:46.025" v="5500"/>
          <ac:grpSpMkLst>
            <pc:docMk/>
            <pc:sldMk cId="0" sldId="291"/>
            <ac:grpSpMk id="4849" creationId="{00000000-0000-0000-0000-000000000000}"/>
          </ac:grpSpMkLst>
        </pc:grpChg>
        <pc:grpChg chg="replST">
          <ac:chgData name="Abdessamad Derraz" userId="4c6d9526346a9ae3" providerId="LiveId" clId="{97661E28-FAD6-4995-B220-FDB4234B49B9}" dt="2022-02-25T15:30:46.071" v="5502"/>
          <ac:grpSpMkLst>
            <pc:docMk/>
            <pc:sldMk cId="0" sldId="291"/>
            <ac:grpSpMk id="4870" creationId="{00000000-0000-0000-0000-000000000000}"/>
          </ac:grpSpMkLst>
        </pc:grpChg>
        <pc:grpChg chg="replST">
          <ac:chgData name="Abdessamad Derraz" userId="4c6d9526346a9ae3" providerId="LiveId" clId="{97661E28-FAD6-4995-B220-FDB4234B49B9}" dt="2022-02-25T15:30:46.082" v="5503"/>
          <ac:grpSpMkLst>
            <pc:docMk/>
            <pc:sldMk cId="0" sldId="291"/>
            <ac:grpSpMk id="4892" creationId="{00000000-0000-0000-0000-000000000000}"/>
          </ac:grpSpMkLst>
        </pc:grpChg>
        <pc:grpChg chg="replST">
          <ac:chgData name="Abdessamad Derraz" userId="4c6d9526346a9ae3" providerId="LiveId" clId="{97661E28-FAD6-4995-B220-FDB4234B49B9}" dt="2022-02-25T15:30:46.094" v="5504"/>
          <ac:grpSpMkLst>
            <pc:docMk/>
            <pc:sldMk cId="0" sldId="291"/>
            <ac:grpSpMk id="4914" creationId="{00000000-0000-0000-0000-000000000000}"/>
          </ac:grpSpMkLst>
        </pc:grpChg>
        <pc:grpChg chg="replST">
          <ac:chgData name="Abdessamad Derraz" userId="4c6d9526346a9ae3" providerId="LiveId" clId="{97661E28-FAD6-4995-B220-FDB4234B49B9}" dt="2022-02-25T15:30:46.105" v="5505"/>
          <ac:grpSpMkLst>
            <pc:docMk/>
            <pc:sldMk cId="0" sldId="291"/>
            <ac:grpSpMk id="4932" creationId="{00000000-0000-0000-0000-000000000000}"/>
          </ac:grpSpMkLst>
        </pc:grpChg>
        <pc:grpChg chg="replST">
          <ac:chgData name="Abdessamad Derraz" userId="4c6d9526346a9ae3" providerId="LiveId" clId="{97661E28-FAD6-4995-B220-FDB4234B49B9}" dt="2022-02-25T15:30:46.117" v="5506"/>
          <ac:grpSpMkLst>
            <pc:docMk/>
            <pc:sldMk cId="0" sldId="291"/>
            <ac:grpSpMk id="4942" creationId="{00000000-0000-0000-0000-000000000000}"/>
          </ac:grpSpMkLst>
        </pc:grpChg>
        <pc:grpChg chg="replST">
          <ac:chgData name="Abdessamad Derraz" userId="4c6d9526346a9ae3" providerId="LiveId" clId="{97661E28-FAD6-4995-B220-FDB4234B49B9}" dt="2022-02-25T15:30:46.129" v="5507"/>
          <ac:grpSpMkLst>
            <pc:docMk/>
            <pc:sldMk cId="0" sldId="291"/>
            <ac:grpSpMk id="4948" creationId="{00000000-0000-0000-0000-000000000000}"/>
          </ac:grpSpMkLst>
        </pc:grpChg>
        <pc:grpChg chg="replST">
          <ac:chgData name="Abdessamad Derraz" userId="4c6d9526346a9ae3" providerId="LiveId" clId="{97661E28-FAD6-4995-B220-FDB4234B49B9}" dt="2022-02-25T15:30:46.140" v="5508"/>
          <ac:grpSpMkLst>
            <pc:docMk/>
            <pc:sldMk cId="0" sldId="291"/>
            <ac:grpSpMk id="4965" creationId="{00000000-0000-0000-0000-000000000000}"/>
          </ac:grpSpMkLst>
        </pc:grpChg>
        <pc:grpChg chg="replST">
          <ac:chgData name="Abdessamad Derraz" userId="4c6d9526346a9ae3" providerId="LiveId" clId="{97661E28-FAD6-4995-B220-FDB4234B49B9}" dt="2022-02-25T15:30:46.151" v="5509"/>
          <ac:grpSpMkLst>
            <pc:docMk/>
            <pc:sldMk cId="0" sldId="291"/>
            <ac:grpSpMk id="4977" creationId="{00000000-0000-0000-0000-000000000000}"/>
          </ac:grpSpMkLst>
        </pc:grpChg>
        <pc:grpChg chg="replST">
          <ac:chgData name="Abdessamad Derraz" userId="4c6d9526346a9ae3" providerId="LiveId" clId="{97661E28-FAD6-4995-B220-FDB4234B49B9}" dt="2022-02-25T15:30:46.163" v="5510"/>
          <ac:grpSpMkLst>
            <pc:docMk/>
            <pc:sldMk cId="0" sldId="291"/>
            <ac:grpSpMk id="4988" creationId="{00000000-0000-0000-0000-000000000000}"/>
          </ac:grpSpMkLst>
        </pc:grpChg>
        <pc:grpChg chg="replST">
          <ac:chgData name="Abdessamad Derraz" userId="4c6d9526346a9ae3" providerId="LiveId" clId="{97661E28-FAD6-4995-B220-FDB4234B49B9}" dt="2022-02-25T15:30:46.176" v="5511"/>
          <ac:grpSpMkLst>
            <pc:docMk/>
            <pc:sldMk cId="0" sldId="291"/>
            <ac:grpSpMk id="5005" creationId="{00000000-0000-0000-0000-000000000000}"/>
          </ac:grpSpMkLst>
        </pc:grpChg>
        <pc:grpChg chg="replST">
          <ac:chgData name="Abdessamad Derraz" userId="4c6d9526346a9ae3" providerId="LiveId" clId="{97661E28-FAD6-4995-B220-FDB4234B49B9}" dt="2022-02-25T15:30:46.188" v="5512"/>
          <ac:grpSpMkLst>
            <pc:docMk/>
            <pc:sldMk cId="0" sldId="291"/>
            <ac:grpSpMk id="5012" creationId="{00000000-0000-0000-0000-000000000000}"/>
          </ac:grpSpMkLst>
        </pc:grpChg>
        <pc:grpChg chg="replST">
          <ac:chgData name="Abdessamad Derraz" userId="4c6d9526346a9ae3" providerId="LiveId" clId="{97661E28-FAD6-4995-B220-FDB4234B49B9}" dt="2022-02-25T15:30:46.199" v="5513"/>
          <ac:grpSpMkLst>
            <pc:docMk/>
            <pc:sldMk cId="0" sldId="291"/>
            <ac:grpSpMk id="5024" creationId="{00000000-0000-0000-0000-000000000000}"/>
          </ac:grpSpMkLst>
        </pc:grpChg>
        <pc:grpChg chg="replST">
          <ac:chgData name="Abdessamad Derraz" userId="4c6d9526346a9ae3" providerId="LiveId" clId="{97661E28-FAD6-4995-B220-FDB4234B49B9}" dt="2022-02-25T15:30:46.211" v="5514"/>
          <ac:grpSpMkLst>
            <pc:docMk/>
            <pc:sldMk cId="0" sldId="291"/>
            <ac:grpSpMk id="5030" creationId="{00000000-0000-0000-0000-000000000000}"/>
          </ac:grpSpMkLst>
        </pc:grpChg>
        <pc:grpChg chg="replST">
          <ac:chgData name="Abdessamad Derraz" userId="4c6d9526346a9ae3" providerId="LiveId" clId="{97661E28-FAD6-4995-B220-FDB4234B49B9}" dt="2022-02-25T15:30:46.222" v="5515"/>
          <ac:grpSpMkLst>
            <pc:docMk/>
            <pc:sldMk cId="0" sldId="291"/>
            <ac:grpSpMk id="5044" creationId="{00000000-0000-0000-0000-000000000000}"/>
          </ac:grpSpMkLst>
        </pc:grpChg>
        <pc:grpChg chg="replST">
          <ac:chgData name="Abdessamad Derraz" userId="4c6d9526346a9ae3" providerId="LiveId" clId="{97661E28-FAD6-4995-B220-FDB4234B49B9}" dt="2022-02-25T15:30:46.234" v="5516"/>
          <ac:grpSpMkLst>
            <pc:docMk/>
            <pc:sldMk cId="0" sldId="291"/>
            <ac:grpSpMk id="5058" creationId="{00000000-0000-0000-0000-000000000000}"/>
          </ac:grpSpMkLst>
        </pc:grpChg>
        <pc:grpChg chg="replST">
          <ac:chgData name="Abdessamad Derraz" userId="4c6d9526346a9ae3" providerId="LiveId" clId="{97661E28-FAD6-4995-B220-FDB4234B49B9}" dt="2022-02-25T15:30:46.253" v="5517"/>
          <ac:grpSpMkLst>
            <pc:docMk/>
            <pc:sldMk cId="0" sldId="291"/>
            <ac:grpSpMk id="5070" creationId="{00000000-0000-0000-0000-000000000000}"/>
          </ac:grpSpMkLst>
        </pc:grpChg>
        <pc:grpChg chg="replST">
          <ac:chgData name="Abdessamad Derraz" userId="4c6d9526346a9ae3" providerId="LiveId" clId="{97661E28-FAD6-4995-B220-FDB4234B49B9}" dt="2022-02-25T15:30:46.266" v="5518"/>
          <ac:grpSpMkLst>
            <pc:docMk/>
            <pc:sldMk cId="0" sldId="291"/>
            <ac:grpSpMk id="5083" creationId="{00000000-0000-0000-0000-000000000000}"/>
          </ac:grpSpMkLst>
        </pc:grpChg>
        <pc:grpChg chg="replST">
          <ac:chgData name="Abdessamad Derraz" userId="4c6d9526346a9ae3" providerId="LiveId" clId="{97661E28-FAD6-4995-B220-FDB4234B49B9}" dt="2022-02-25T15:30:46.277" v="5519"/>
          <ac:grpSpMkLst>
            <pc:docMk/>
            <pc:sldMk cId="0" sldId="291"/>
            <ac:grpSpMk id="5107" creationId="{00000000-0000-0000-0000-000000000000}"/>
          </ac:grpSpMkLst>
        </pc:grpChg>
        <pc:grpChg chg="replST">
          <ac:chgData name="Abdessamad Derraz" userId="4c6d9526346a9ae3" providerId="LiveId" clId="{97661E28-FAD6-4995-B220-FDB4234B49B9}" dt="2022-02-25T15:30:46.289" v="5520"/>
          <ac:grpSpMkLst>
            <pc:docMk/>
            <pc:sldMk cId="0" sldId="291"/>
            <ac:grpSpMk id="5143" creationId="{00000000-0000-0000-0000-000000000000}"/>
          </ac:grpSpMkLst>
        </pc:grpChg>
        <pc:grpChg chg="replST">
          <ac:chgData name="Abdessamad Derraz" userId="4c6d9526346a9ae3" providerId="LiveId" clId="{97661E28-FAD6-4995-B220-FDB4234B49B9}" dt="2022-02-25T15:30:46.301" v="5521"/>
          <ac:grpSpMkLst>
            <pc:docMk/>
            <pc:sldMk cId="0" sldId="291"/>
            <ac:grpSpMk id="5230" creationId="{00000000-0000-0000-0000-000000000000}"/>
          </ac:grpSpMkLst>
        </pc:grpChg>
      </pc:sldChg>
      <pc:sldChg chg="modSp del mod modTransition">
        <pc:chgData name="Abdessamad Derraz" userId="4c6d9526346a9ae3" providerId="LiveId" clId="{97661E28-FAD6-4995-B220-FDB4234B49B9}" dt="2022-02-27T17:36:45.051" v="27464" actId="47"/>
        <pc:sldMkLst>
          <pc:docMk/>
          <pc:sldMk cId="0" sldId="292"/>
        </pc:sldMkLst>
        <pc:grpChg chg="replST">
          <ac:chgData name="Abdessamad Derraz" userId="4c6d9526346a9ae3" providerId="LiveId" clId="{97661E28-FAD6-4995-B220-FDB4234B49B9}" dt="2022-02-25T15:30:46.314" v="5522"/>
          <ac:grpSpMkLst>
            <pc:docMk/>
            <pc:sldMk cId="0" sldId="292"/>
            <ac:grpSpMk id="5268" creationId="{00000000-0000-0000-0000-000000000000}"/>
          </ac:grpSpMkLst>
        </pc:grpChg>
        <pc:grpChg chg="replST">
          <ac:chgData name="Abdessamad Derraz" userId="4c6d9526346a9ae3" providerId="LiveId" clId="{97661E28-FAD6-4995-B220-FDB4234B49B9}" dt="2022-02-25T15:30:46.337" v="5524"/>
          <ac:grpSpMkLst>
            <pc:docMk/>
            <pc:sldMk cId="0" sldId="292"/>
            <ac:grpSpMk id="5297" creationId="{00000000-0000-0000-0000-000000000000}"/>
          </ac:grpSpMkLst>
        </pc:grpChg>
        <pc:grpChg chg="replST">
          <ac:chgData name="Abdessamad Derraz" userId="4c6d9526346a9ae3" providerId="LiveId" clId="{97661E28-FAD6-4995-B220-FDB4234B49B9}" dt="2022-02-25T15:30:46.349" v="5525"/>
          <ac:grpSpMkLst>
            <pc:docMk/>
            <pc:sldMk cId="0" sldId="292"/>
            <ac:grpSpMk id="5315" creationId="{00000000-0000-0000-0000-000000000000}"/>
          </ac:grpSpMkLst>
        </pc:grpChg>
        <pc:grpChg chg="replST">
          <ac:chgData name="Abdessamad Derraz" userId="4c6d9526346a9ae3" providerId="LiveId" clId="{97661E28-FAD6-4995-B220-FDB4234B49B9}" dt="2022-02-25T15:30:46.384" v="5528"/>
          <ac:grpSpMkLst>
            <pc:docMk/>
            <pc:sldMk cId="0" sldId="292"/>
            <ac:grpSpMk id="5350" creationId="{00000000-0000-0000-0000-000000000000}"/>
          </ac:grpSpMkLst>
        </pc:grpChg>
        <pc:grpChg chg="replST">
          <ac:chgData name="Abdessamad Derraz" userId="4c6d9526346a9ae3" providerId="LiveId" clId="{97661E28-FAD6-4995-B220-FDB4234B49B9}" dt="2022-02-25T15:30:46.395" v="5529"/>
          <ac:grpSpMkLst>
            <pc:docMk/>
            <pc:sldMk cId="0" sldId="292"/>
            <ac:grpSpMk id="5353" creationId="{00000000-0000-0000-0000-000000000000}"/>
          </ac:grpSpMkLst>
        </pc:grpChg>
        <pc:grpChg chg="replST">
          <ac:chgData name="Abdessamad Derraz" userId="4c6d9526346a9ae3" providerId="LiveId" clId="{97661E28-FAD6-4995-B220-FDB4234B49B9}" dt="2022-02-25T15:30:46.407" v="5530"/>
          <ac:grpSpMkLst>
            <pc:docMk/>
            <pc:sldMk cId="0" sldId="292"/>
            <ac:grpSpMk id="5356" creationId="{00000000-0000-0000-0000-000000000000}"/>
          </ac:grpSpMkLst>
        </pc:grpChg>
        <pc:grpChg chg="replST">
          <ac:chgData name="Abdessamad Derraz" userId="4c6d9526346a9ae3" providerId="LiveId" clId="{97661E28-FAD6-4995-B220-FDB4234B49B9}" dt="2022-02-25T15:30:46.429" v="5532"/>
          <ac:grpSpMkLst>
            <pc:docMk/>
            <pc:sldMk cId="0" sldId="292"/>
            <ac:grpSpMk id="5393" creationId="{00000000-0000-0000-0000-000000000000}"/>
          </ac:grpSpMkLst>
        </pc:grpChg>
        <pc:graphicFrameChg chg="replST">
          <ac:chgData name="Abdessamad Derraz" userId="4c6d9526346a9ae3" providerId="LiveId" clId="{97661E28-FAD6-4995-B220-FDB4234B49B9}" dt="2022-02-25T15:30:46.326" v="5523"/>
          <ac:graphicFrameMkLst>
            <pc:docMk/>
            <pc:sldMk cId="0" sldId="292"/>
            <ac:graphicFrameMk id="5296" creationId="{00000000-0000-0000-0000-000000000000}"/>
          </ac:graphicFrameMkLst>
        </pc:graphicFrameChg>
        <pc:graphicFrameChg chg="replST">
          <ac:chgData name="Abdessamad Derraz" userId="4c6d9526346a9ae3" providerId="LiveId" clId="{97661E28-FAD6-4995-B220-FDB4234B49B9}" dt="2022-02-25T15:30:46.361" v="5526"/>
          <ac:graphicFrameMkLst>
            <pc:docMk/>
            <pc:sldMk cId="0" sldId="292"/>
            <ac:graphicFrameMk id="5348" creationId="{00000000-0000-0000-0000-000000000000}"/>
          </ac:graphicFrameMkLst>
        </pc:graphicFrameChg>
        <pc:graphicFrameChg chg="replST">
          <ac:chgData name="Abdessamad Derraz" userId="4c6d9526346a9ae3" providerId="LiveId" clId="{97661E28-FAD6-4995-B220-FDB4234B49B9}" dt="2022-02-25T15:30:46.372" v="5527"/>
          <ac:graphicFrameMkLst>
            <pc:docMk/>
            <pc:sldMk cId="0" sldId="292"/>
            <ac:graphicFrameMk id="5349" creationId="{00000000-0000-0000-0000-000000000000}"/>
          </ac:graphicFrameMkLst>
        </pc:graphicFrameChg>
        <pc:graphicFrameChg chg="replST">
          <ac:chgData name="Abdessamad Derraz" userId="4c6d9526346a9ae3" providerId="LiveId" clId="{97661E28-FAD6-4995-B220-FDB4234B49B9}" dt="2022-02-25T15:30:46.418" v="5531"/>
          <ac:graphicFrameMkLst>
            <pc:docMk/>
            <pc:sldMk cId="0" sldId="292"/>
            <ac:graphicFrameMk id="5392" creationId="{00000000-0000-0000-0000-000000000000}"/>
          </ac:graphicFrameMkLst>
        </pc:graphicFrameChg>
      </pc:sldChg>
      <pc:sldChg chg="modSp del mod modTransition modNotes">
        <pc:chgData name="Abdessamad Derraz" userId="4c6d9526346a9ae3" providerId="LiveId" clId="{97661E28-FAD6-4995-B220-FDB4234B49B9}" dt="2022-02-27T17:36:45.051" v="27464" actId="47"/>
        <pc:sldMkLst>
          <pc:docMk/>
          <pc:sldMk cId="0" sldId="293"/>
        </pc:sldMkLst>
        <pc:spChg chg="replST">
          <ac:chgData name="Abdessamad Derraz" userId="4c6d9526346a9ae3" providerId="LiveId" clId="{97661E28-FAD6-4995-B220-FDB4234B49B9}" dt="2022-02-25T15:30:46.691" v="5552"/>
          <ac:spMkLst>
            <pc:docMk/>
            <pc:sldMk cId="0" sldId="293"/>
            <ac:spMk id="5659" creationId="{00000000-0000-0000-0000-000000000000}"/>
          </ac:spMkLst>
        </pc:spChg>
        <pc:spChg chg="replST">
          <ac:chgData name="Abdessamad Derraz" userId="4c6d9526346a9ae3" providerId="LiveId" clId="{97661E28-FAD6-4995-B220-FDB4234B49B9}" dt="2022-02-25T15:30:46.714" v="5554"/>
          <ac:spMkLst>
            <pc:docMk/>
            <pc:sldMk cId="0" sldId="293"/>
            <ac:spMk id="5678" creationId="{00000000-0000-0000-0000-000000000000}"/>
          </ac:spMkLst>
        </pc:spChg>
        <pc:spChg chg="replST">
          <ac:chgData name="Abdessamad Derraz" userId="4c6d9526346a9ae3" providerId="LiveId" clId="{97661E28-FAD6-4995-B220-FDB4234B49B9}" dt="2022-02-25T15:30:46.726" v="5555"/>
          <ac:spMkLst>
            <pc:docMk/>
            <pc:sldMk cId="0" sldId="293"/>
            <ac:spMk id="5679" creationId="{00000000-0000-0000-0000-000000000000}"/>
          </ac:spMkLst>
        </pc:spChg>
        <pc:grpChg chg="replST">
          <ac:chgData name="Abdessamad Derraz" userId="4c6d9526346a9ae3" providerId="LiveId" clId="{97661E28-FAD6-4995-B220-FDB4234B49B9}" dt="2022-02-25T15:30:46.442" v="5533"/>
          <ac:grpSpMkLst>
            <pc:docMk/>
            <pc:sldMk cId="0" sldId="293"/>
            <ac:grpSpMk id="5438" creationId="{00000000-0000-0000-0000-000000000000}"/>
          </ac:grpSpMkLst>
        </pc:grpChg>
        <pc:grpChg chg="replST">
          <ac:chgData name="Abdessamad Derraz" userId="4c6d9526346a9ae3" providerId="LiveId" clId="{97661E28-FAD6-4995-B220-FDB4234B49B9}" dt="2022-02-25T15:30:46.487" v="5535"/>
          <ac:grpSpMkLst>
            <pc:docMk/>
            <pc:sldMk cId="0" sldId="293"/>
            <ac:grpSpMk id="5452" creationId="{00000000-0000-0000-0000-000000000000}"/>
          </ac:grpSpMkLst>
        </pc:grpChg>
        <pc:grpChg chg="replST">
          <ac:chgData name="Abdessamad Derraz" userId="4c6d9526346a9ae3" providerId="LiveId" clId="{97661E28-FAD6-4995-B220-FDB4234B49B9}" dt="2022-02-25T15:30:46.498" v="5536"/>
          <ac:grpSpMkLst>
            <pc:docMk/>
            <pc:sldMk cId="0" sldId="293"/>
            <ac:grpSpMk id="5485" creationId="{00000000-0000-0000-0000-000000000000}"/>
          </ac:grpSpMkLst>
        </pc:grpChg>
        <pc:grpChg chg="replST">
          <ac:chgData name="Abdessamad Derraz" userId="4c6d9526346a9ae3" providerId="LiveId" clId="{97661E28-FAD6-4995-B220-FDB4234B49B9}" dt="2022-02-25T15:30:46.517" v="5537"/>
          <ac:grpSpMkLst>
            <pc:docMk/>
            <pc:sldMk cId="0" sldId="293"/>
            <ac:grpSpMk id="5502" creationId="{00000000-0000-0000-0000-000000000000}"/>
          </ac:grpSpMkLst>
        </pc:grpChg>
        <pc:grpChg chg="replST">
          <ac:chgData name="Abdessamad Derraz" userId="4c6d9526346a9ae3" providerId="LiveId" clId="{97661E28-FAD6-4995-B220-FDB4234B49B9}" dt="2022-02-25T15:30:46.529" v="5538"/>
          <ac:grpSpMkLst>
            <pc:docMk/>
            <pc:sldMk cId="0" sldId="293"/>
            <ac:grpSpMk id="5515" creationId="{00000000-0000-0000-0000-000000000000}"/>
          </ac:grpSpMkLst>
        </pc:grpChg>
        <pc:grpChg chg="replST">
          <ac:chgData name="Abdessamad Derraz" userId="4c6d9526346a9ae3" providerId="LiveId" clId="{97661E28-FAD6-4995-B220-FDB4234B49B9}" dt="2022-02-25T15:30:46.540" v="5539"/>
          <ac:grpSpMkLst>
            <pc:docMk/>
            <pc:sldMk cId="0" sldId="293"/>
            <ac:grpSpMk id="5529" creationId="{00000000-0000-0000-0000-000000000000}"/>
          </ac:grpSpMkLst>
        </pc:grpChg>
        <pc:grpChg chg="replST">
          <ac:chgData name="Abdessamad Derraz" userId="4c6d9526346a9ae3" providerId="LiveId" clId="{97661E28-FAD6-4995-B220-FDB4234B49B9}" dt="2022-02-25T15:30:46.552" v="5540"/>
          <ac:grpSpMkLst>
            <pc:docMk/>
            <pc:sldMk cId="0" sldId="293"/>
            <ac:grpSpMk id="5536" creationId="{00000000-0000-0000-0000-000000000000}"/>
          </ac:grpSpMkLst>
        </pc:grpChg>
        <pc:grpChg chg="replST">
          <ac:chgData name="Abdessamad Derraz" userId="4c6d9526346a9ae3" providerId="LiveId" clId="{97661E28-FAD6-4995-B220-FDB4234B49B9}" dt="2022-02-25T15:30:46.563" v="5541"/>
          <ac:grpSpMkLst>
            <pc:docMk/>
            <pc:sldMk cId="0" sldId="293"/>
            <ac:grpSpMk id="5549" creationId="{00000000-0000-0000-0000-000000000000}"/>
          </ac:grpSpMkLst>
        </pc:grpChg>
        <pc:grpChg chg="replST">
          <ac:chgData name="Abdessamad Derraz" userId="4c6d9526346a9ae3" providerId="LiveId" clId="{97661E28-FAD6-4995-B220-FDB4234B49B9}" dt="2022-02-25T15:30:46.574" v="5542"/>
          <ac:grpSpMkLst>
            <pc:docMk/>
            <pc:sldMk cId="0" sldId="293"/>
            <ac:grpSpMk id="5562" creationId="{00000000-0000-0000-0000-000000000000}"/>
          </ac:grpSpMkLst>
        </pc:grpChg>
        <pc:grpChg chg="replST">
          <ac:chgData name="Abdessamad Derraz" userId="4c6d9526346a9ae3" providerId="LiveId" clId="{97661E28-FAD6-4995-B220-FDB4234B49B9}" dt="2022-02-25T15:30:46.585" v="5543"/>
          <ac:grpSpMkLst>
            <pc:docMk/>
            <pc:sldMk cId="0" sldId="293"/>
            <ac:grpSpMk id="5567" creationId="{00000000-0000-0000-0000-000000000000}"/>
          </ac:grpSpMkLst>
        </pc:grpChg>
        <pc:grpChg chg="replST">
          <ac:chgData name="Abdessamad Derraz" userId="4c6d9526346a9ae3" providerId="LiveId" clId="{97661E28-FAD6-4995-B220-FDB4234B49B9}" dt="2022-02-25T15:30:46.597" v="5544"/>
          <ac:grpSpMkLst>
            <pc:docMk/>
            <pc:sldMk cId="0" sldId="293"/>
            <ac:grpSpMk id="5608" creationId="{00000000-0000-0000-0000-000000000000}"/>
          </ac:grpSpMkLst>
        </pc:grpChg>
        <pc:grpChg chg="replST">
          <ac:chgData name="Abdessamad Derraz" userId="4c6d9526346a9ae3" providerId="LiveId" clId="{97661E28-FAD6-4995-B220-FDB4234B49B9}" dt="2022-02-25T15:30:46.609" v="5545"/>
          <ac:grpSpMkLst>
            <pc:docMk/>
            <pc:sldMk cId="0" sldId="293"/>
            <ac:grpSpMk id="5613" creationId="{00000000-0000-0000-0000-000000000000}"/>
          </ac:grpSpMkLst>
        </pc:grpChg>
        <pc:grpChg chg="replST">
          <ac:chgData name="Abdessamad Derraz" userId="4c6d9526346a9ae3" providerId="LiveId" clId="{97661E28-FAD6-4995-B220-FDB4234B49B9}" dt="2022-02-25T15:30:46.621" v="5546"/>
          <ac:grpSpMkLst>
            <pc:docMk/>
            <pc:sldMk cId="0" sldId="293"/>
            <ac:grpSpMk id="5626" creationId="{00000000-0000-0000-0000-000000000000}"/>
          </ac:grpSpMkLst>
        </pc:grpChg>
        <pc:grpChg chg="replST">
          <ac:chgData name="Abdessamad Derraz" userId="4c6d9526346a9ae3" providerId="LiveId" clId="{97661E28-FAD6-4995-B220-FDB4234B49B9}" dt="2022-02-25T15:30:46.633" v="5547"/>
          <ac:grpSpMkLst>
            <pc:docMk/>
            <pc:sldMk cId="0" sldId="293"/>
            <ac:grpSpMk id="5639" creationId="{00000000-0000-0000-0000-000000000000}"/>
          </ac:grpSpMkLst>
        </pc:grpChg>
        <pc:grpChg chg="replST">
          <ac:chgData name="Abdessamad Derraz" userId="4c6d9526346a9ae3" providerId="LiveId" clId="{97661E28-FAD6-4995-B220-FDB4234B49B9}" dt="2022-02-25T15:30:46.644" v="5548"/>
          <ac:grpSpMkLst>
            <pc:docMk/>
            <pc:sldMk cId="0" sldId="293"/>
            <ac:grpSpMk id="5643" creationId="{00000000-0000-0000-0000-000000000000}"/>
          </ac:grpSpMkLst>
        </pc:grpChg>
        <pc:grpChg chg="replST">
          <ac:chgData name="Abdessamad Derraz" userId="4c6d9526346a9ae3" providerId="LiveId" clId="{97661E28-FAD6-4995-B220-FDB4234B49B9}" dt="2022-02-25T15:30:46.656" v="5549"/>
          <ac:grpSpMkLst>
            <pc:docMk/>
            <pc:sldMk cId="0" sldId="293"/>
            <ac:grpSpMk id="5646" creationId="{00000000-0000-0000-0000-000000000000}"/>
          </ac:grpSpMkLst>
        </pc:grpChg>
        <pc:grpChg chg="replST">
          <ac:chgData name="Abdessamad Derraz" userId="4c6d9526346a9ae3" providerId="LiveId" clId="{97661E28-FAD6-4995-B220-FDB4234B49B9}" dt="2022-02-25T15:30:46.668" v="5550"/>
          <ac:grpSpMkLst>
            <pc:docMk/>
            <pc:sldMk cId="0" sldId="293"/>
            <ac:grpSpMk id="5649" creationId="{00000000-0000-0000-0000-000000000000}"/>
          </ac:grpSpMkLst>
        </pc:grpChg>
        <pc:grpChg chg="replST">
          <ac:chgData name="Abdessamad Derraz" userId="4c6d9526346a9ae3" providerId="LiveId" clId="{97661E28-FAD6-4995-B220-FDB4234B49B9}" dt="2022-02-25T15:30:46.679" v="5551"/>
          <ac:grpSpMkLst>
            <pc:docMk/>
            <pc:sldMk cId="0" sldId="293"/>
            <ac:grpSpMk id="5656" creationId="{00000000-0000-0000-0000-000000000000}"/>
          </ac:grpSpMkLst>
        </pc:grpChg>
        <pc:grpChg chg="replST">
          <ac:chgData name="Abdessamad Derraz" userId="4c6d9526346a9ae3" providerId="LiveId" clId="{97661E28-FAD6-4995-B220-FDB4234B49B9}" dt="2022-02-25T15:30:46.703" v="5553"/>
          <ac:grpSpMkLst>
            <pc:docMk/>
            <pc:sldMk cId="0" sldId="293"/>
            <ac:grpSpMk id="5660" creationId="{00000000-0000-0000-0000-000000000000}"/>
          </ac:grpSpMkLst>
        </pc:grpChg>
        <pc:grpChg chg="replST">
          <ac:chgData name="Abdessamad Derraz" userId="4c6d9526346a9ae3" providerId="LiveId" clId="{97661E28-FAD6-4995-B220-FDB4234B49B9}" dt="2022-02-25T15:30:46.738" v="5556"/>
          <ac:grpSpMkLst>
            <pc:docMk/>
            <pc:sldMk cId="0" sldId="293"/>
            <ac:grpSpMk id="5680" creationId="{00000000-0000-0000-0000-000000000000}"/>
          </ac:grpSpMkLst>
        </pc:grpChg>
        <pc:grpChg chg="replST">
          <ac:chgData name="Abdessamad Derraz" userId="4c6d9526346a9ae3" providerId="LiveId" clId="{97661E28-FAD6-4995-B220-FDB4234B49B9}" dt="2022-02-25T15:30:46.750" v="5557"/>
          <ac:grpSpMkLst>
            <pc:docMk/>
            <pc:sldMk cId="0" sldId="293"/>
            <ac:grpSpMk id="5685" creationId="{00000000-0000-0000-0000-000000000000}"/>
          </ac:grpSpMkLst>
        </pc:grpChg>
        <pc:grpChg chg="replST">
          <ac:chgData name="Abdessamad Derraz" userId="4c6d9526346a9ae3" providerId="LiveId" clId="{97661E28-FAD6-4995-B220-FDB4234B49B9}" dt="2022-02-25T15:30:46.769" v="5558"/>
          <ac:grpSpMkLst>
            <pc:docMk/>
            <pc:sldMk cId="0" sldId="293"/>
            <ac:grpSpMk id="5701" creationId="{00000000-0000-0000-0000-000000000000}"/>
          </ac:grpSpMkLst>
        </pc:grpChg>
        <pc:grpChg chg="replST">
          <ac:chgData name="Abdessamad Derraz" userId="4c6d9526346a9ae3" providerId="LiveId" clId="{97661E28-FAD6-4995-B220-FDB4234B49B9}" dt="2022-02-25T15:30:46.779" v="5559"/>
          <ac:grpSpMkLst>
            <pc:docMk/>
            <pc:sldMk cId="0" sldId="293"/>
            <ac:grpSpMk id="5707" creationId="{00000000-0000-0000-0000-000000000000}"/>
          </ac:grpSpMkLst>
        </pc:grpChg>
        <pc:grpChg chg="replST">
          <ac:chgData name="Abdessamad Derraz" userId="4c6d9526346a9ae3" providerId="LiveId" clId="{97661E28-FAD6-4995-B220-FDB4234B49B9}" dt="2022-02-25T15:30:46.792" v="5560"/>
          <ac:grpSpMkLst>
            <pc:docMk/>
            <pc:sldMk cId="0" sldId="293"/>
            <ac:grpSpMk id="5711" creationId="{00000000-0000-0000-0000-000000000000}"/>
          </ac:grpSpMkLst>
        </pc:grpChg>
        <pc:grpChg chg="replST">
          <ac:chgData name="Abdessamad Derraz" userId="4c6d9526346a9ae3" providerId="LiveId" clId="{97661E28-FAD6-4995-B220-FDB4234B49B9}" dt="2022-02-25T15:30:46.803" v="5561"/>
          <ac:grpSpMkLst>
            <pc:docMk/>
            <pc:sldMk cId="0" sldId="293"/>
            <ac:grpSpMk id="5733" creationId="{00000000-0000-0000-0000-000000000000}"/>
          </ac:grpSpMkLst>
        </pc:grpChg>
        <pc:grpChg chg="replST">
          <ac:chgData name="Abdessamad Derraz" userId="4c6d9526346a9ae3" providerId="LiveId" clId="{97661E28-FAD6-4995-B220-FDB4234B49B9}" dt="2022-02-25T15:30:46.815" v="5562"/>
          <ac:grpSpMkLst>
            <pc:docMk/>
            <pc:sldMk cId="0" sldId="293"/>
            <ac:grpSpMk id="5750" creationId="{00000000-0000-0000-0000-000000000000}"/>
          </ac:grpSpMkLst>
        </pc:grpChg>
        <pc:grpChg chg="replST">
          <ac:chgData name="Abdessamad Derraz" userId="4c6d9526346a9ae3" providerId="LiveId" clId="{97661E28-FAD6-4995-B220-FDB4234B49B9}" dt="2022-02-25T15:30:46.827" v="5563"/>
          <ac:grpSpMkLst>
            <pc:docMk/>
            <pc:sldMk cId="0" sldId="293"/>
            <ac:grpSpMk id="5763" creationId="{00000000-0000-0000-0000-000000000000}"/>
          </ac:grpSpMkLst>
        </pc:grpChg>
        <pc:grpChg chg="replST">
          <ac:chgData name="Abdessamad Derraz" userId="4c6d9526346a9ae3" providerId="LiveId" clId="{97661E28-FAD6-4995-B220-FDB4234B49B9}" dt="2022-02-25T15:30:46.837" v="5564"/>
          <ac:grpSpMkLst>
            <pc:docMk/>
            <pc:sldMk cId="0" sldId="293"/>
            <ac:grpSpMk id="5766" creationId="{00000000-0000-0000-0000-000000000000}"/>
          </ac:grpSpMkLst>
        </pc:grpChg>
        <pc:grpChg chg="replST">
          <ac:chgData name="Abdessamad Derraz" userId="4c6d9526346a9ae3" providerId="LiveId" clId="{97661E28-FAD6-4995-B220-FDB4234B49B9}" dt="2022-02-25T15:30:46.849" v="5565"/>
          <ac:grpSpMkLst>
            <pc:docMk/>
            <pc:sldMk cId="0" sldId="293"/>
            <ac:grpSpMk id="5776" creationId="{00000000-0000-0000-0000-000000000000}"/>
          </ac:grpSpMkLst>
        </pc:grpChg>
        <pc:grpChg chg="replST">
          <ac:chgData name="Abdessamad Derraz" userId="4c6d9526346a9ae3" providerId="LiveId" clId="{97661E28-FAD6-4995-B220-FDB4234B49B9}" dt="2022-02-25T15:30:46.861" v="5566"/>
          <ac:grpSpMkLst>
            <pc:docMk/>
            <pc:sldMk cId="0" sldId="293"/>
            <ac:grpSpMk id="5810" creationId="{00000000-0000-0000-0000-000000000000}"/>
          </ac:grpSpMkLst>
        </pc:grpChg>
        <pc:grpChg chg="replST">
          <ac:chgData name="Abdessamad Derraz" userId="4c6d9526346a9ae3" providerId="LiveId" clId="{97661E28-FAD6-4995-B220-FDB4234B49B9}" dt="2022-02-25T15:30:46.872" v="5567"/>
          <ac:grpSpMkLst>
            <pc:docMk/>
            <pc:sldMk cId="0" sldId="293"/>
            <ac:grpSpMk id="5823" creationId="{00000000-0000-0000-0000-000000000000}"/>
          </ac:grpSpMkLst>
        </pc:grpChg>
        <pc:grpChg chg="replST">
          <ac:chgData name="Abdessamad Derraz" userId="4c6d9526346a9ae3" providerId="LiveId" clId="{97661E28-FAD6-4995-B220-FDB4234B49B9}" dt="2022-02-25T15:30:46.884" v="5568"/>
          <ac:grpSpMkLst>
            <pc:docMk/>
            <pc:sldMk cId="0" sldId="293"/>
            <ac:grpSpMk id="5829"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294"/>
        </pc:sldMkLst>
        <pc:grpChg chg="replST">
          <ac:chgData name="Abdessamad Derraz" userId="4c6d9526346a9ae3" providerId="LiveId" clId="{97661E28-FAD6-4995-B220-FDB4234B49B9}" dt="2022-02-25T15:30:46.897" v="5569"/>
          <ac:grpSpMkLst>
            <pc:docMk/>
            <pc:sldMk cId="0" sldId="294"/>
            <ac:grpSpMk id="5843" creationId="{00000000-0000-0000-0000-000000000000}"/>
          </ac:grpSpMkLst>
        </pc:grpChg>
        <pc:grpChg chg="replST">
          <ac:chgData name="Abdessamad Derraz" userId="4c6d9526346a9ae3" providerId="LiveId" clId="{97661E28-FAD6-4995-B220-FDB4234B49B9}" dt="2022-02-25T15:30:46.941" v="5571"/>
          <ac:grpSpMkLst>
            <pc:docMk/>
            <pc:sldMk cId="0" sldId="294"/>
            <ac:grpSpMk id="5954" creationId="{00000000-0000-0000-0000-000000000000}"/>
          </ac:grpSpMkLst>
        </pc:grpChg>
        <pc:grpChg chg="replST">
          <ac:chgData name="Abdessamad Derraz" userId="4c6d9526346a9ae3" providerId="LiveId" clId="{97661E28-FAD6-4995-B220-FDB4234B49B9}" dt="2022-02-25T15:30:46.952" v="5572"/>
          <ac:grpSpMkLst>
            <pc:docMk/>
            <pc:sldMk cId="0" sldId="294"/>
            <ac:grpSpMk id="5979" creationId="{00000000-0000-0000-0000-000000000000}"/>
          </ac:grpSpMkLst>
        </pc:grpChg>
        <pc:grpChg chg="replST">
          <ac:chgData name="Abdessamad Derraz" userId="4c6d9526346a9ae3" providerId="LiveId" clId="{97661E28-FAD6-4995-B220-FDB4234B49B9}" dt="2022-02-25T15:30:46.964" v="5573"/>
          <ac:grpSpMkLst>
            <pc:docMk/>
            <pc:sldMk cId="0" sldId="294"/>
            <ac:grpSpMk id="5998" creationId="{00000000-0000-0000-0000-000000000000}"/>
          </ac:grpSpMkLst>
        </pc:grpChg>
        <pc:grpChg chg="replST">
          <ac:chgData name="Abdessamad Derraz" userId="4c6d9526346a9ae3" providerId="LiveId" clId="{97661E28-FAD6-4995-B220-FDB4234B49B9}" dt="2022-02-25T15:30:46.976" v="5574"/>
          <ac:grpSpMkLst>
            <pc:docMk/>
            <pc:sldMk cId="0" sldId="294"/>
            <ac:grpSpMk id="6001" creationId="{00000000-0000-0000-0000-000000000000}"/>
          </ac:grpSpMkLst>
        </pc:grpChg>
        <pc:grpChg chg="replST">
          <ac:chgData name="Abdessamad Derraz" userId="4c6d9526346a9ae3" providerId="LiveId" clId="{97661E28-FAD6-4995-B220-FDB4234B49B9}" dt="2022-02-25T15:30:46.987" v="5575"/>
          <ac:grpSpMkLst>
            <pc:docMk/>
            <pc:sldMk cId="0" sldId="294"/>
            <ac:grpSpMk id="6004" creationId="{00000000-0000-0000-0000-000000000000}"/>
          </ac:grpSpMkLst>
        </pc:grpChg>
        <pc:grpChg chg="replST">
          <ac:chgData name="Abdessamad Derraz" userId="4c6d9526346a9ae3" providerId="LiveId" clId="{97661E28-FAD6-4995-B220-FDB4234B49B9}" dt="2022-02-25T15:30:46.999" v="5576"/>
          <ac:grpSpMkLst>
            <pc:docMk/>
            <pc:sldMk cId="0" sldId="294"/>
            <ac:grpSpMk id="6013" creationId="{00000000-0000-0000-0000-000000000000}"/>
          </ac:grpSpMkLst>
        </pc:grpChg>
        <pc:grpChg chg="replST">
          <ac:chgData name="Abdessamad Derraz" userId="4c6d9526346a9ae3" providerId="LiveId" clId="{97661E28-FAD6-4995-B220-FDB4234B49B9}" dt="2022-02-25T15:30:47.010" v="5577"/>
          <ac:grpSpMkLst>
            <pc:docMk/>
            <pc:sldMk cId="0" sldId="294"/>
            <ac:grpSpMk id="6019" creationId="{00000000-0000-0000-0000-000000000000}"/>
          </ac:grpSpMkLst>
        </pc:grpChg>
        <pc:grpChg chg="replST">
          <ac:chgData name="Abdessamad Derraz" userId="4c6d9526346a9ae3" providerId="LiveId" clId="{97661E28-FAD6-4995-B220-FDB4234B49B9}" dt="2022-02-25T15:30:47.022" v="5578"/>
          <ac:grpSpMkLst>
            <pc:docMk/>
            <pc:sldMk cId="0" sldId="294"/>
            <ac:grpSpMk id="6025" creationId="{00000000-0000-0000-0000-000000000000}"/>
          </ac:grpSpMkLst>
        </pc:grpChg>
        <pc:grpChg chg="replST">
          <ac:chgData name="Abdessamad Derraz" userId="4c6d9526346a9ae3" providerId="LiveId" clId="{97661E28-FAD6-4995-B220-FDB4234B49B9}" dt="2022-02-25T15:30:47.042" v="5579"/>
          <ac:grpSpMkLst>
            <pc:docMk/>
            <pc:sldMk cId="0" sldId="294"/>
            <ac:grpSpMk id="6032" creationId="{00000000-0000-0000-0000-000000000000}"/>
          </ac:grpSpMkLst>
        </pc:grpChg>
        <pc:grpChg chg="replST">
          <ac:chgData name="Abdessamad Derraz" userId="4c6d9526346a9ae3" providerId="LiveId" clId="{97661E28-FAD6-4995-B220-FDB4234B49B9}" dt="2022-02-25T15:30:47.066" v="5580"/>
          <ac:grpSpMkLst>
            <pc:docMk/>
            <pc:sldMk cId="0" sldId="294"/>
            <ac:grpSpMk id="6048" creationId="{00000000-0000-0000-0000-000000000000}"/>
          </ac:grpSpMkLst>
        </pc:grpChg>
        <pc:grpChg chg="replST">
          <ac:chgData name="Abdessamad Derraz" userId="4c6d9526346a9ae3" providerId="LiveId" clId="{97661E28-FAD6-4995-B220-FDB4234B49B9}" dt="2022-02-25T15:30:47.087" v="5581"/>
          <ac:grpSpMkLst>
            <pc:docMk/>
            <pc:sldMk cId="0" sldId="294"/>
            <ac:grpSpMk id="6053" creationId="{00000000-0000-0000-0000-000000000000}"/>
          </ac:grpSpMkLst>
        </pc:grpChg>
        <pc:grpChg chg="replST">
          <ac:chgData name="Abdessamad Derraz" userId="4c6d9526346a9ae3" providerId="LiveId" clId="{97661E28-FAD6-4995-B220-FDB4234B49B9}" dt="2022-02-25T15:30:47.099" v="5582"/>
          <ac:grpSpMkLst>
            <pc:docMk/>
            <pc:sldMk cId="0" sldId="294"/>
            <ac:grpSpMk id="6069" creationId="{00000000-0000-0000-0000-000000000000}"/>
          </ac:grpSpMkLst>
        </pc:grpChg>
        <pc:grpChg chg="replST">
          <ac:chgData name="Abdessamad Derraz" userId="4c6d9526346a9ae3" providerId="LiveId" clId="{97661E28-FAD6-4995-B220-FDB4234B49B9}" dt="2022-02-25T15:30:47.113" v="5583"/>
          <ac:grpSpMkLst>
            <pc:docMk/>
            <pc:sldMk cId="0" sldId="294"/>
            <ac:grpSpMk id="6082" creationId="{00000000-0000-0000-0000-000000000000}"/>
          </ac:grpSpMkLst>
        </pc:grpChg>
        <pc:grpChg chg="replST">
          <ac:chgData name="Abdessamad Derraz" userId="4c6d9526346a9ae3" providerId="LiveId" clId="{97661E28-FAD6-4995-B220-FDB4234B49B9}" dt="2022-02-25T15:30:47.131" v="5584"/>
          <ac:grpSpMkLst>
            <pc:docMk/>
            <pc:sldMk cId="0" sldId="294"/>
            <ac:grpSpMk id="6087" creationId="{00000000-0000-0000-0000-000000000000}"/>
          </ac:grpSpMkLst>
        </pc:grpChg>
        <pc:grpChg chg="replST">
          <ac:chgData name="Abdessamad Derraz" userId="4c6d9526346a9ae3" providerId="LiveId" clId="{97661E28-FAD6-4995-B220-FDB4234B49B9}" dt="2022-02-25T15:30:47.147" v="5585"/>
          <ac:grpSpMkLst>
            <pc:docMk/>
            <pc:sldMk cId="0" sldId="294"/>
            <ac:grpSpMk id="6148" creationId="{00000000-0000-0000-0000-000000000000}"/>
          </ac:grpSpMkLst>
        </pc:grpChg>
        <pc:grpChg chg="replST">
          <ac:chgData name="Abdessamad Derraz" userId="4c6d9526346a9ae3" providerId="LiveId" clId="{97661E28-FAD6-4995-B220-FDB4234B49B9}" dt="2022-02-25T15:30:47.162" v="5586"/>
          <ac:grpSpMkLst>
            <pc:docMk/>
            <pc:sldMk cId="0" sldId="294"/>
            <ac:grpSpMk id="6159" creationId="{00000000-0000-0000-0000-000000000000}"/>
          </ac:grpSpMkLst>
        </pc:grpChg>
        <pc:grpChg chg="replST">
          <ac:chgData name="Abdessamad Derraz" userId="4c6d9526346a9ae3" providerId="LiveId" clId="{97661E28-FAD6-4995-B220-FDB4234B49B9}" dt="2022-02-25T15:30:47.181" v="5587"/>
          <ac:grpSpMkLst>
            <pc:docMk/>
            <pc:sldMk cId="0" sldId="294"/>
            <ac:grpSpMk id="6169" creationId="{00000000-0000-0000-0000-000000000000}"/>
          </ac:grpSpMkLst>
        </pc:grpChg>
        <pc:grpChg chg="replST">
          <ac:chgData name="Abdessamad Derraz" userId="4c6d9526346a9ae3" providerId="LiveId" clId="{97661E28-FAD6-4995-B220-FDB4234B49B9}" dt="2022-02-25T15:30:47.194" v="5588"/>
          <ac:grpSpMkLst>
            <pc:docMk/>
            <pc:sldMk cId="0" sldId="294"/>
            <ac:grpSpMk id="6190"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295"/>
        </pc:sldMkLst>
        <pc:spChg chg="replST">
          <ac:chgData name="Abdessamad Derraz" userId="4c6d9526346a9ae3" providerId="LiveId" clId="{97661E28-FAD6-4995-B220-FDB4234B49B9}" dt="2022-02-25T15:30:47.212" v="5589"/>
          <ac:spMkLst>
            <pc:docMk/>
            <pc:sldMk cId="0" sldId="295"/>
            <ac:spMk id="6223" creationId="{00000000-0000-0000-0000-000000000000}"/>
          </ac:spMkLst>
        </pc:spChg>
        <pc:spChg chg="replST">
          <ac:chgData name="Abdessamad Derraz" userId="4c6d9526346a9ae3" providerId="LiveId" clId="{97661E28-FAD6-4995-B220-FDB4234B49B9}" dt="2022-02-25T15:30:47.262" v="5591"/>
          <ac:spMkLst>
            <pc:docMk/>
            <pc:sldMk cId="0" sldId="295"/>
            <ac:spMk id="6224" creationId="{00000000-0000-0000-0000-000000000000}"/>
          </ac:spMkLst>
        </pc:spChg>
        <pc:spChg chg="replST">
          <ac:chgData name="Abdessamad Derraz" userId="4c6d9526346a9ae3" providerId="LiveId" clId="{97661E28-FAD6-4995-B220-FDB4234B49B9}" dt="2022-02-25T15:30:47.398" v="5600"/>
          <ac:spMkLst>
            <pc:docMk/>
            <pc:sldMk cId="0" sldId="295"/>
            <ac:spMk id="6258" creationId="{00000000-0000-0000-0000-000000000000}"/>
          </ac:spMkLst>
        </pc:spChg>
        <pc:spChg chg="replST">
          <ac:chgData name="Abdessamad Derraz" userId="4c6d9526346a9ae3" providerId="LiveId" clId="{97661E28-FAD6-4995-B220-FDB4234B49B9}" dt="2022-02-25T15:30:47.449" v="5604"/>
          <ac:spMkLst>
            <pc:docMk/>
            <pc:sldMk cId="0" sldId="295"/>
            <ac:spMk id="6270" creationId="{00000000-0000-0000-0000-000000000000}"/>
          </ac:spMkLst>
        </pc:spChg>
        <pc:spChg chg="replST">
          <ac:chgData name="Abdessamad Derraz" userId="4c6d9526346a9ae3" providerId="LiveId" clId="{97661E28-FAD6-4995-B220-FDB4234B49B9}" dt="2022-02-25T15:30:47.693" v="5623"/>
          <ac:spMkLst>
            <pc:docMk/>
            <pc:sldMk cId="0" sldId="295"/>
            <ac:spMk id="6374" creationId="{00000000-0000-0000-0000-000000000000}"/>
          </ac:spMkLst>
        </pc:spChg>
        <pc:spChg chg="replST">
          <ac:chgData name="Abdessamad Derraz" userId="4c6d9526346a9ae3" providerId="LiveId" clId="{97661E28-FAD6-4995-B220-FDB4234B49B9}" dt="2022-02-25T15:30:47.806" v="5632"/>
          <ac:spMkLst>
            <pc:docMk/>
            <pc:sldMk cId="0" sldId="295"/>
            <ac:spMk id="6414" creationId="{00000000-0000-0000-0000-000000000000}"/>
          </ac:spMkLst>
        </pc:spChg>
        <pc:spChg chg="replST">
          <ac:chgData name="Abdessamad Derraz" userId="4c6d9526346a9ae3" providerId="LiveId" clId="{97661E28-FAD6-4995-B220-FDB4234B49B9}" dt="2022-02-25T15:30:47.892" v="5639"/>
          <ac:spMkLst>
            <pc:docMk/>
            <pc:sldMk cId="0" sldId="295"/>
            <ac:spMk id="6450" creationId="{00000000-0000-0000-0000-000000000000}"/>
          </ac:spMkLst>
        </pc:spChg>
        <pc:spChg chg="replST">
          <ac:chgData name="Abdessamad Derraz" userId="4c6d9526346a9ae3" providerId="LiveId" clId="{97661E28-FAD6-4995-B220-FDB4234B49B9}" dt="2022-02-25T15:30:47.929" v="5642"/>
          <ac:spMkLst>
            <pc:docMk/>
            <pc:sldMk cId="0" sldId="295"/>
            <ac:spMk id="6458" creationId="{00000000-0000-0000-0000-000000000000}"/>
          </ac:spMkLst>
        </pc:spChg>
        <pc:spChg chg="replST">
          <ac:chgData name="Abdessamad Derraz" userId="4c6d9526346a9ae3" providerId="LiveId" clId="{97661E28-FAD6-4995-B220-FDB4234B49B9}" dt="2022-02-25T15:30:47.977" v="5645"/>
          <ac:spMkLst>
            <pc:docMk/>
            <pc:sldMk cId="0" sldId="295"/>
            <ac:spMk id="6465" creationId="{00000000-0000-0000-0000-000000000000}"/>
          </ac:spMkLst>
        </pc:spChg>
        <pc:spChg chg="replST">
          <ac:chgData name="Abdessamad Derraz" userId="4c6d9526346a9ae3" providerId="LiveId" clId="{97661E28-FAD6-4995-B220-FDB4234B49B9}" dt="2022-02-25T15:30:47.988" v="5646"/>
          <ac:spMkLst>
            <pc:docMk/>
            <pc:sldMk cId="0" sldId="295"/>
            <ac:spMk id="6466" creationId="{00000000-0000-0000-0000-000000000000}"/>
          </ac:spMkLst>
        </pc:spChg>
        <pc:spChg chg="replST">
          <ac:chgData name="Abdessamad Derraz" userId="4c6d9526346a9ae3" providerId="LiveId" clId="{97661E28-FAD6-4995-B220-FDB4234B49B9}" dt="2022-02-25T15:30:48.235" v="5666"/>
          <ac:spMkLst>
            <pc:docMk/>
            <pc:sldMk cId="0" sldId="295"/>
            <ac:spMk id="6565" creationId="{00000000-0000-0000-0000-000000000000}"/>
          </ac:spMkLst>
        </pc:spChg>
        <pc:grpChg chg="replST">
          <ac:chgData name="Abdessamad Derraz" userId="4c6d9526346a9ae3" providerId="LiveId" clId="{97661E28-FAD6-4995-B220-FDB4234B49B9}" dt="2022-02-25T15:30:47.276" v="5592"/>
          <ac:grpSpMkLst>
            <pc:docMk/>
            <pc:sldMk cId="0" sldId="295"/>
            <ac:grpSpMk id="6225" creationId="{00000000-0000-0000-0000-000000000000}"/>
          </ac:grpSpMkLst>
        </pc:grpChg>
        <pc:grpChg chg="replST">
          <ac:chgData name="Abdessamad Derraz" userId="4c6d9526346a9ae3" providerId="LiveId" clId="{97661E28-FAD6-4995-B220-FDB4234B49B9}" dt="2022-02-25T15:30:47.290" v="5593"/>
          <ac:grpSpMkLst>
            <pc:docMk/>
            <pc:sldMk cId="0" sldId="295"/>
            <ac:grpSpMk id="6228" creationId="{00000000-0000-0000-0000-000000000000}"/>
          </ac:grpSpMkLst>
        </pc:grpChg>
        <pc:grpChg chg="replST">
          <ac:chgData name="Abdessamad Derraz" userId="4c6d9526346a9ae3" providerId="LiveId" clId="{97661E28-FAD6-4995-B220-FDB4234B49B9}" dt="2022-02-25T15:30:47.306" v="5594"/>
          <ac:grpSpMkLst>
            <pc:docMk/>
            <pc:sldMk cId="0" sldId="295"/>
            <ac:grpSpMk id="6231" creationId="{00000000-0000-0000-0000-000000000000}"/>
          </ac:grpSpMkLst>
        </pc:grpChg>
        <pc:grpChg chg="replST">
          <ac:chgData name="Abdessamad Derraz" userId="4c6d9526346a9ae3" providerId="LiveId" clId="{97661E28-FAD6-4995-B220-FDB4234B49B9}" dt="2022-02-25T15:30:47.320" v="5595"/>
          <ac:grpSpMkLst>
            <pc:docMk/>
            <pc:sldMk cId="0" sldId="295"/>
            <ac:grpSpMk id="6234" creationId="{00000000-0000-0000-0000-000000000000}"/>
          </ac:grpSpMkLst>
        </pc:grpChg>
        <pc:grpChg chg="replST">
          <ac:chgData name="Abdessamad Derraz" userId="4c6d9526346a9ae3" providerId="LiveId" clId="{97661E28-FAD6-4995-B220-FDB4234B49B9}" dt="2022-02-25T15:30:47.334" v="5596"/>
          <ac:grpSpMkLst>
            <pc:docMk/>
            <pc:sldMk cId="0" sldId="295"/>
            <ac:grpSpMk id="6243" creationId="{00000000-0000-0000-0000-000000000000}"/>
          </ac:grpSpMkLst>
        </pc:grpChg>
        <pc:grpChg chg="replST">
          <ac:chgData name="Abdessamad Derraz" userId="4c6d9526346a9ae3" providerId="LiveId" clId="{97661E28-FAD6-4995-B220-FDB4234B49B9}" dt="2022-02-25T15:30:47.354" v="5597"/>
          <ac:grpSpMkLst>
            <pc:docMk/>
            <pc:sldMk cId="0" sldId="295"/>
            <ac:grpSpMk id="6246" creationId="{00000000-0000-0000-0000-000000000000}"/>
          </ac:grpSpMkLst>
        </pc:grpChg>
        <pc:grpChg chg="replST">
          <ac:chgData name="Abdessamad Derraz" userId="4c6d9526346a9ae3" providerId="LiveId" clId="{97661E28-FAD6-4995-B220-FDB4234B49B9}" dt="2022-02-25T15:30:47.369" v="5598"/>
          <ac:grpSpMkLst>
            <pc:docMk/>
            <pc:sldMk cId="0" sldId="295"/>
            <ac:grpSpMk id="6249" creationId="{00000000-0000-0000-0000-000000000000}"/>
          </ac:grpSpMkLst>
        </pc:grpChg>
        <pc:grpChg chg="replST">
          <ac:chgData name="Abdessamad Derraz" userId="4c6d9526346a9ae3" providerId="LiveId" clId="{97661E28-FAD6-4995-B220-FDB4234B49B9}" dt="2022-02-25T15:30:47.383" v="5599"/>
          <ac:grpSpMkLst>
            <pc:docMk/>
            <pc:sldMk cId="0" sldId="295"/>
            <ac:grpSpMk id="6252" creationId="{00000000-0000-0000-0000-000000000000}"/>
          </ac:grpSpMkLst>
        </pc:grpChg>
        <pc:grpChg chg="replST">
          <ac:chgData name="Abdessamad Derraz" userId="4c6d9526346a9ae3" providerId="LiveId" clId="{97661E28-FAD6-4995-B220-FDB4234B49B9}" dt="2022-02-25T15:30:47.411" v="5601"/>
          <ac:grpSpMkLst>
            <pc:docMk/>
            <pc:sldMk cId="0" sldId="295"/>
            <ac:grpSpMk id="6259" creationId="{00000000-0000-0000-0000-000000000000}"/>
          </ac:grpSpMkLst>
        </pc:grpChg>
        <pc:grpChg chg="replST">
          <ac:chgData name="Abdessamad Derraz" userId="4c6d9526346a9ae3" providerId="LiveId" clId="{97661E28-FAD6-4995-B220-FDB4234B49B9}" dt="2022-02-25T15:30:47.424" v="5602"/>
          <ac:grpSpMkLst>
            <pc:docMk/>
            <pc:sldMk cId="0" sldId="295"/>
            <ac:grpSpMk id="6263" creationId="{00000000-0000-0000-0000-000000000000}"/>
          </ac:grpSpMkLst>
        </pc:grpChg>
        <pc:grpChg chg="replST">
          <ac:chgData name="Abdessamad Derraz" userId="4c6d9526346a9ae3" providerId="LiveId" clId="{97661E28-FAD6-4995-B220-FDB4234B49B9}" dt="2022-02-25T15:30:47.438" v="5603"/>
          <ac:grpSpMkLst>
            <pc:docMk/>
            <pc:sldMk cId="0" sldId="295"/>
            <ac:grpSpMk id="6266" creationId="{00000000-0000-0000-0000-000000000000}"/>
          </ac:grpSpMkLst>
        </pc:grpChg>
        <pc:grpChg chg="replST">
          <ac:chgData name="Abdessamad Derraz" userId="4c6d9526346a9ae3" providerId="LiveId" clId="{97661E28-FAD6-4995-B220-FDB4234B49B9}" dt="2022-02-25T15:30:47.461" v="5605"/>
          <ac:grpSpMkLst>
            <pc:docMk/>
            <pc:sldMk cId="0" sldId="295"/>
            <ac:grpSpMk id="6271" creationId="{00000000-0000-0000-0000-000000000000}"/>
          </ac:grpSpMkLst>
        </pc:grpChg>
        <pc:grpChg chg="replST">
          <ac:chgData name="Abdessamad Derraz" userId="4c6d9526346a9ae3" providerId="LiveId" clId="{97661E28-FAD6-4995-B220-FDB4234B49B9}" dt="2022-02-25T15:30:47.473" v="5606"/>
          <ac:grpSpMkLst>
            <pc:docMk/>
            <pc:sldMk cId="0" sldId="295"/>
            <ac:grpSpMk id="6276" creationId="{00000000-0000-0000-0000-000000000000}"/>
          </ac:grpSpMkLst>
        </pc:grpChg>
        <pc:grpChg chg="replST">
          <ac:chgData name="Abdessamad Derraz" userId="4c6d9526346a9ae3" providerId="LiveId" clId="{97661E28-FAD6-4995-B220-FDB4234B49B9}" dt="2022-02-25T15:30:47.485" v="5607"/>
          <ac:grpSpMkLst>
            <pc:docMk/>
            <pc:sldMk cId="0" sldId="295"/>
            <ac:grpSpMk id="6279" creationId="{00000000-0000-0000-0000-000000000000}"/>
          </ac:grpSpMkLst>
        </pc:grpChg>
        <pc:grpChg chg="replST">
          <ac:chgData name="Abdessamad Derraz" userId="4c6d9526346a9ae3" providerId="LiveId" clId="{97661E28-FAD6-4995-B220-FDB4234B49B9}" dt="2022-02-25T15:30:47.496" v="5608"/>
          <ac:grpSpMkLst>
            <pc:docMk/>
            <pc:sldMk cId="0" sldId="295"/>
            <ac:grpSpMk id="6286" creationId="{00000000-0000-0000-0000-000000000000}"/>
          </ac:grpSpMkLst>
        </pc:grpChg>
        <pc:grpChg chg="replST">
          <ac:chgData name="Abdessamad Derraz" userId="4c6d9526346a9ae3" providerId="LiveId" clId="{97661E28-FAD6-4995-B220-FDB4234B49B9}" dt="2022-02-25T15:30:47.508" v="5609"/>
          <ac:grpSpMkLst>
            <pc:docMk/>
            <pc:sldMk cId="0" sldId="295"/>
            <ac:grpSpMk id="6293" creationId="{00000000-0000-0000-0000-000000000000}"/>
          </ac:grpSpMkLst>
        </pc:grpChg>
        <pc:grpChg chg="replST">
          <ac:chgData name="Abdessamad Derraz" userId="4c6d9526346a9ae3" providerId="LiveId" clId="{97661E28-FAD6-4995-B220-FDB4234B49B9}" dt="2022-02-25T15:30:47.520" v="5610"/>
          <ac:grpSpMkLst>
            <pc:docMk/>
            <pc:sldMk cId="0" sldId="295"/>
            <ac:grpSpMk id="6301" creationId="{00000000-0000-0000-0000-000000000000}"/>
          </ac:grpSpMkLst>
        </pc:grpChg>
        <pc:grpChg chg="replST">
          <ac:chgData name="Abdessamad Derraz" userId="4c6d9526346a9ae3" providerId="LiveId" clId="{97661E28-FAD6-4995-B220-FDB4234B49B9}" dt="2022-02-25T15:30:47.532" v="5611"/>
          <ac:grpSpMkLst>
            <pc:docMk/>
            <pc:sldMk cId="0" sldId="295"/>
            <ac:grpSpMk id="6306" creationId="{00000000-0000-0000-0000-000000000000}"/>
          </ac:grpSpMkLst>
        </pc:grpChg>
        <pc:grpChg chg="replST">
          <ac:chgData name="Abdessamad Derraz" userId="4c6d9526346a9ae3" providerId="LiveId" clId="{97661E28-FAD6-4995-B220-FDB4234B49B9}" dt="2022-02-25T15:30:47.543" v="5612"/>
          <ac:grpSpMkLst>
            <pc:docMk/>
            <pc:sldMk cId="0" sldId="295"/>
            <ac:grpSpMk id="6309" creationId="{00000000-0000-0000-0000-000000000000}"/>
          </ac:grpSpMkLst>
        </pc:grpChg>
        <pc:grpChg chg="replST">
          <ac:chgData name="Abdessamad Derraz" userId="4c6d9526346a9ae3" providerId="LiveId" clId="{97661E28-FAD6-4995-B220-FDB4234B49B9}" dt="2022-02-25T15:30:47.557" v="5613"/>
          <ac:grpSpMkLst>
            <pc:docMk/>
            <pc:sldMk cId="0" sldId="295"/>
            <ac:grpSpMk id="6313" creationId="{00000000-0000-0000-0000-000000000000}"/>
          </ac:grpSpMkLst>
        </pc:grpChg>
        <pc:grpChg chg="replST">
          <ac:chgData name="Abdessamad Derraz" userId="4c6d9526346a9ae3" providerId="LiveId" clId="{97661E28-FAD6-4995-B220-FDB4234B49B9}" dt="2022-02-25T15:30:47.568" v="5614"/>
          <ac:grpSpMkLst>
            <pc:docMk/>
            <pc:sldMk cId="0" sldId="295"/>
            <ac:grpSpMk id="6318" creationId="{00000000-0000-0000-0000-000000000000}"/>
          </ac:grpSpMkLst>
        </pc:grpChg>
        <pc:grpChg chg="replST">
          <ac:chgData name="Abdessamad Derraz" userId="4c6d9526346a9ae3" providerId="LiveId" clId="{97661E28-FAD6-4995-B220-FDB4234B49B9}" dt="2022-02-25T15:30:47.581" v="5615"/>
          <ac:grpSpMkLst>
            <pc:docMk/>
            <pc:sldMk cId="0" sldId="295"/>
            <ac:grpSpMk id="6322" creationId="{00000000-0000-0000-0000-000000000000}"/>
          </ac:grpSpMkLst>
        </pc:grpChg>
        <pc:grpChg chg="replST">
          <ac:chgData name="Abdessamad Derraz" userId="4c6d9526346a9ae3" providerId="LiveId" clId="{97661E28-FAD6-4995-B220-FDB4234B49B9}" dt="2022-02-25T15:30:47.594" v="5616"/>
          <ac:grpSpMkLst>
            <pc:docMk/>
            <pc:sldMk cId="0" sldId="295"/>
            <ac:grpSpMk id="6325" creationId="{00000000-0000-0000-0000-000000000000}"/>
          </ac:grpSpMkLst>
        </pc:grpChg>
        <pc:grpChg chg="replST">
          <ac:chgData name="Abdessamad Derraz" userId="4c6d9526346a9ae3" providerId="LiveId" clId="{97661E28-FAD6-4995-B220-FDB4234B49B9}" dt="2022-02-25T15:30:47.610" v="5617"/>
          <ac:grpSpMkLst>
            <pc:docMk/>
            <pc:sldMk cId="0" sldId="295"/>
            <ac:grpSpMk id="6331" creationId="{00000000-0000-0000-0000-000000000000}"/>
          </ac:grpSpMkLst>
        </pc:grpChg>
        <pc:grpChg chg="replST">
          <ac:chgData name="Abdessamad Derraz" userId="4c6d9526346a9ae3" providerId="LiveId" clId="{97661E28-FAD6-4995-B220-FDB4234B49B9}" dt="2022-02-25T15:30:47.628" v="5618"/>
          <ac:grpSpMkLst>
            <pc:docMk/>
            <pc:sldMk cId="0" sldId="295"/>
            <ac:grpSpMk id="6351" creationId="{00000000-0000-0000-0000-000000000000}"/>
          </ac:grpSpMkLst>
        </pc:grpChg>
        <pc:grpChg chg="replST">
          <ac:chgData name="Abdessamad Derraz" userId="4c6d9526346a9ae3" providerId="LiveId" clId="{97661E28-FAD6-4995-B220-FDB4234B49B9}" dt="2022-02-25T15:30:47.640" v="5619"/>
          <ac:grpSpMkLst>
            <pc:docMk/>
            <pc:sldMk cId="0" sldId="295"/>
            <ac:grpSpMk id="6356" creationId="{00000000-0000-0000-0000-000000000000}"/>
          </ac:grpSpMkLst>
        </pc:grpChg>
        <pc:grpChg chg="replST">
          <ac:chgData name="Abdessamad Derraz" userId="4c6d9526346a9ae3" providerId="LiveId" clId="{97661E28-FAD6-4995-B220-FDB4234B49B9}" dt="2022-02-25T15:30:47.653" v="5620"/>
          <ac:grpSpMkLst>
            <pc:docMk/>
            <pc:sldMk cId="0" sldId="295"/>
            <ac:grpSpMk id="6360" creationId="{00000000-0000-0000-0000-000000000000}"/>
          </ac:grpSpMkLst>
        </pc:grpChg>
        <pc:grpChg chg="replST">
          <ac:chgData name="Abdessamad Derraz" userId="4c6d9526346a9ae3" providerId="LiveId" clId="{97661E28-FAD6-4995-B220-FDB4234B49B9}" dt="2022-02-25T15:30:47.666" v="5621"/>
          <ac:grpSpMkLst>
            <pc:docMk/>
            <pc:sldMk cId="0" sldId="295"/>
            <ac:grpSpMk id="6364" creationId="{00000000-0000-0000-0000-000000000000}"/>
          </ac:grpSpMkLst>
        </pc:grpChg>
        <pc:grpChg chg="replST">
          <ac:chgData name="Abdessamad Derraz" userId="4c6d9526346a9ae3" providerId="LiveId" clId="{97661E28-FAD6-4995-B220-FDB4234B49B9}" dt="2022-02-25T15:30:47.679" v="5622"/>
          <ac:grpSpMkLst>
            <pc:docMk/>
            <pc:sldMk cId="0" sldId="295"/>
            <ac:grpSpMk id="6370" creationId="{00000000-0000-0000-0000-000000000000}"/>
          </ac:grpSpMkLst>
        </pc:grpChg>
        <pc:grpChg chg="replST">
          <ac:chgData name="Abdessamad Derraz" userId="4c6d9526346a9ae3" providerId="LiveId" clId="{97661E28-FAD6-4995-B220-FDB4234B49B9}" dt="2022-02-25T15:30:47.708" v="5624"/>
          <ac:grpSpMkLst>
            <pc:docMk/>
            <pc:sldMk cId="0" sldId="295"/>
            <ac:grpSpMk id="6375" creationId="{00000000-0000-0000-0000-000000000000}"/>
          </ac:grpSpMkLst>
        </pc:grpChg>
        <pc:grpChg chg="replST">
          <ac:chgData name="Abdessamad Derraz" userId="4c6d9526346a9ae3" providerId="LiveId" clId="{97661E28-FAD6-4995-B220-FDB4234B49B9}" dt="2022-02-25T15:30:47.720" v="5625"/>
          <ac:grpSpMkLst>
            <pc:docMk/>
            <pc:sldMk cId="0" sldId="295"/>
            <ac:grpSpMk id="6378" creationId="{00000000-0000-0000-0000-000000000000}"/>
          </ac:grpSpMkLst>
        </pc:grpChg>
        <pc:grpChg chg="replST">
          <ac:chgData name="Abdessamad Derraz" userId="4c6d9526346a9ae3" providerId="LiveId" clId="{97661E28-FAD6-4995-B220-FDB4234B49B9}" dt="2022-02-25T15:30:47.732" v="5626"/>
          <ac:grpSpMkLst>
            <pc:docMk/>
            <pc:sldMk cId="0" sldId="295"/>
            <ac:grpSpMk id="6387" creationId="{00000000-0000-0000-0000-000000000000}"/>
          </ac:grpSpMkLst>
        </pc:grpChg>
        <pc:grpChg chg="replST">
          <ac:chgData name="Abdessamad Derraz" userId="4c6d9526346a9ae3" providerId="LiveId" clId="{97661E28-FAD6-4995-B220-FDB4234B49B9}" dt="2022-02-25T15:30:47.745" v="5627"/>
          <ac:grpSpMkLst>
            <pc:docMk/>
            <pc:sldMk cId="0" sldId="295"/>
            <ac:grpSpMk id="6391" creationId="{00000000-0000-0000-0000-000000000000}"/>
          </ac:grpSpMkLst>
        </pc:grpChg>
        <pc:grpChg chg="replST">
          <ac:chgData name="Abdessamad Derraz" userId="4c6d9526346a9ae3" providerId="LiveId" clId="{97661E28-FAD6-4995-B220-FDB4234B49B9}" dt="2022-02-25T15:30:47.758" v="5628"/>
          <ac:grpSpMkLst>
            <pc:docMk/>
            <pc:sldMk cId="0" sldId="295"/>
            <ac:grpSpMk id="6394" creationId="{00000000-0000-0000-0000-000000000000}"/>
          </ac:grpSpMkLst>
        </pc:grpChg>
        <pc:grpChg chg="replST">
          <ac:chgData name="Abdessamad Derraz" userId="4c6d9526346a9ae3" providerId="LiveId" clId="{97661E28-FAD6-4995-B220-FDB4234B49B9}" dt="2022-02-25T15:30:47.769" v="5629"/>
          <ac:grpSpMkLst>
            <pc:docMk/>
            <pc:sldMk cId="0" sldId="295"/>
            <ac:grpSpMk id="6398" creationId="{00000000-0000-0000-0000-000000000000}"/>
          </ac:grpSpMkLst>
        </pc:grpChg>
        <pc:grpChg chg="replST">
          <ac:chgData name="Abdessamad Derraz" userId="4c6d9526346a9ae3" providerId="LiveId" clId="{97661E28-FAD6-4995-B220-FDB4234B49B9}" dt="2022-02-25T15:30:47.781" v="5630"/>
          <ac:grpSpMkLst>
            <pc:docMk/>
            <pc:sldMk cId="0" sldId="295"/>
            <ac:grpSpMk id="6404" creationId="{00000000-0000-0000-0000-000000000000}"/>
          </ac:grpSpMkLst>
        </pc:grpChg>
        <pc:grpChg chg="replST">
          <ac:chgData name="Abdessamad Derraz" userId="4c6d9526346a9ae3" providerId="LiveId" clId="{97661E28-FAD6-4995-B220-FDB4234B49B9}" dt="2022-02-25T15:30:47.793" v="5631"/>
          <ac:grpSpMkLst>
            <pc:docMk/>
            <pc:sldMk cId="0" sldId="295"/>
            <ac:grpSpMk id="6411" creationId="{00000000-0000-0000-0000-000000000000}"/>
          </ac:grpSpMkLst>
        </pc:grpChg>
        <pc:grpChg chg="replST">
          <ac:chgData name="Abdessamad Derraz" userId="4c6d9526346a9ae3" providerId="LiveId" clId="{97661E28-FAD6-4995-B220-FDB4234B49B9}" dt="2022-02-25T15:30:47.818" v="5633"/>
          <ac:grpSpMkLst>
            <pc:docMk/>
            <pc:sldMk cId="0" sldId="295"/>
            <ac:grpSpMk id="6415" creationId="{00000000-0000-0000-0000-000000000000}"/>
          </ac:grpSpMkLst>
        </pc:grpChg>
        <pc:grpChg chg="replST">
          <ac:chgData name="Abdessamad Derraz" userId="4c6d9526346a9ae3" providerId="LiveId" clId="{97661E28-FAD6-4995-B220-FDB4234B49B9}" dt="2022-02-25T15:30:47.830" v="5634"/>
          <ac:grpSpMkLst>
            <pc:docMk/>
            <pc:sldMk cId="0" sldId="295"/>
            <ac:grpSpMk id="6423" creationId="{00000000-0000-0000-0000-000000000000}"/>
          </ac:grpSpMkLst>
        </pc:grpChg>
        <pc:grpChg chg="replST">
          <ac:chgData name="Abdessamad Derraz" userId="4c6d9526346a9ae3" providerId="LiveId" clId="{97661E28-FAD6-4995-B220-FDB4234B49B9}" dt="2022-02-25T15:30:47.843" v="5635"/>
          <ac:grpSpMkLst>
            <pc:docMk/>
            <pc:sldMk cId="0" sldId="295"/>
            <ac:grpSpMk id="6427" creationId="{00000000-0000-0000-0000-000000000000}"/>
          </ac:grpSpMkLst>
        </pc:grpChg>
        <pc:grpChg chg="replST">
          <ac:chgData name="Abdessamad Derraz" userId="4c6d9526346a9ae3" providerId="LiveId" clId="{97661E28-FAD6-4995-B220-FDB4234B49B9}" dt="2022-02-25T15:30:47.855" v="5636"/>
          <ac:grpSpMkLst>
            <pc:docMk/>
            <pc:sldMk cId="0" sldId="295"/>
            <ac:grpSpMk id="6432" creationId="{00000000-0000-0000-0000-000000000000}"/>
          </ac:grpSpMkLst>
        </pc:grpChg>
        <pc:grpChg chg="replST">
          <ac:chgData name="Abdessamad Derraz" userId="4c6d9526346a9ae3" providerId="LiveId" clId="{97661E28-FAD6-4995-B220-FDB4234B49B9}" dt="2022-02-25T15:30:47.867" v="5637"/>
          <ac:grpSpMkLst>
            <pc:docMk/>
            <pc:sldMk cId="0" sldId="295"/>
            <ac:grpSpMk id="6436" creationId="{00000000-0000-0000-0000-000000000000}"/>
          </ac:grpSpMkLst>
        </pc:grpChg>
        <pc:grpChg chg="replST">
          <ac:chgData name="Abdessamad Derraz" userId="4c6d9526346a9ae3" providerId="LiveId" clId="{97661E28-FAD6-4995-B220-FDB4234B49B9}" dt="2022-02-25T15:30:47.880" v="5638"/>
          <ac:grpSpMkLst>
            <pc:docMk/>
            <pc:sldMk cId="0" sldId="295"/>
            <ac:grpSpMk id="6444" creationId="{00000000-0000-0000-0000-000000000000}"/>
          </ac:grpSpMkLst>
        </pc:grpChg>
        <pc:grpChg chg="replST">
          <ac:chgData name="Abdessamad Derraz" userId="4c6d9526346a9ae3" providerId="LiveId" clId="{97661E28-FAD6-4995-B220-FDB4234B49B9}" dt="2022-02-25T15:30:47.904" v="5640"/>
          <ac:grpSpMkLst>
            <pc:docMk/>
            <pc:sldMk cId="0" sldId="295"/>
            <ac:grpSpMk id="6451" creationId="{00000000-0000-0000-0000-000000000000}"/>
          </ac:grpSpMkLst>
        </pc:grpChg>
        <pc:grpChg chg="replST">
          <ac:chgData name="Abdessamad Derraz" userId="4c6d9526346a9ae3" providerId="LiveId" clId="{97661E28-FAD6-4995-B220-FDB4234B49B9}" dt="2022-02-25T15:30:47.917" v="5641"/>
          <ac:grpSpMkLst>
            <pc:docMk/>
            <pc:sldMk cId="0" sldId="295"/>
            <ac:grpSpMk id="6455" creationId="{00000000-0000-0000-0000-000000000000}"/>
          </ac:grpSpMkLst>
        </pc:grpChg>
        <pc:grpChg chg="replST">
          <ac:chgData name="Abdessamad Derraz" userId="4c6d9526346a9ae3" providerId="LiveId" clId="{97661E28-FAD6-4995-B220-FDB4234B49B9}" dt="2022-02-25T15:30:47.950" v="5643"/>
          <ac:grpSpMkLst>
            <pc:docMk/>
            <pc:sldMk cId="0" sldId="295"/>
            <ac:grpSpMk id="6459" creationId="{00000000-0000-0000-0000-000000000000}"/>
          </ac:grpSpMkLst>
        </pc:grpChg>
        <pc:grpChg chg="replST">
          <ac:chgData name="Abdessamad Derraz" userId="4c6d9526346a9ae3" providerId="LiveId" clId="{97661E28-FAD6-4995-B220-FDB4234B49B9}" dt="2022-02-25T15:30:47.964" v="5644"/>
          <ac:grpSpMkLst>
            <pc:docMk/>
            <pc:sldMk cId="0" sldId="295"/>
            <ac:grpSpMk id="6462" creationId="{00000000-0000-0000-0000-000000000000}"/>
          </ac:grpSpMkLst>
        </pc:grpChg>
        <pc:grpChg chg="replST">
          <ac:chgData name="Abdessamad Derraz" userId="4c6d9526346a9ae3" providerId="LiveId" clId="{97661E28-FAD6-4995-B220-FDB4234B49B9}" dt="2022-02-25T15:30:48" v="5647"/>
          <ac:grpSpMkLst>
            <pc:docMk/>
            <pc:sldMk cId="0" sldId="295"/>
            <ac:grpSpMk id="6467" creationId="{00000000-0000-0000-0000-000000000000}"/>
          </ac:grpSpMkLst>
        </pc:grpChg>
        <pc:grpChg chg="replST">
          <ac:chgData name="Abdessamad Derraz" userId="4c6d9526346a9ae3" providerId="LiveId" clId="{97661E28-FAD6-4995-B220-FDB4234B49B9}" dt="2022-02-25T15:30:48.012" v="5648"/>
          <ac:grpSpMkLst>
            <pc:docMk/>
            <pc:sldMk cId="0" sldId="295"/>
            <ac:grpSpMk id="6473" creationId="{00000000-0000-0000-0000-000000000000}"/>
          </ac:grpSpMkLst>
        </pc:grpChg>
        <pc:grpChg chg="replST">
          <ac:chgData name="Abdessamad Derraz" userId="4c6d9526346a9ae3" providerId="LiveId" clId="{97661E28-FAD6-4995-B220-FDB4234B49B9}" dt="2022-02-25T15:30:48.024" v="5649"/>
          <ac:grpSpMkLst>
            <pc:docMk/>
            <pc:sldMk cId="0" sldId="295"/>
            <ac:grpSpMk id="6480" creationId="{00000000-0000-0000-0000-000000000000}"/>
          </ac:grpSpMkLst>
        </pc:grpChg>
        <pc:grpChg chg="replST">
          <ac:chgData name="Abdessamad Derraz" userId="4c6d9526346a9ae3" providerId="LiveId" clId="{97661E28-FAD6-4995-B220-FDB4234B49B9}" dt="2022-02-25T15:30:48.036" v="5650"/>
          <ac:grpSpMkLst>
            <pc:docMk/>
            <pc:sldMk cId="0" sldId="295"/>
            <ac:grpSpMk id="6486" creationId="{00000000-0000-0000-0000-000000000000}"/>
          </ac:grpSpMkLst>
        </pc:grpChg>
        <pc:grpChg chg="replST">
          <ac:chgData name="Abdessamad Derraz" userId="4c6d9526346a9ae3" providerId="LiveId" clId="{97661E28-FAD6-4995-B220-FDB4234B49B9}" dt="2022-02-25T15:30:48.047" v="5651"/>
          <ac:grpSpMkLst>
            <pc:docMk/>
            <pc:sldMk cId="0" sldId="295"/>
            <ac:grpSpMk id="6491" creationId="{00000000-0000-0000-0000-000000000000}"/>
          </ac:grpSpMkLst>
        </pc:grpChg>
        <pc:grpChg chg="replST">
          <ac:chgData name="Abdessamad Derraz" userId="4c6d9526346a9ae3" providerId="LiveId" clId="{97661E28-FAD6-4995-B220-FDB4234B49B9}" dt="2022-02-25T15:30:48.058" v="5652"/>
          <ac:grpSpMkLst>
            <pc:docMk/>
            <pc:sldMk cId="0" sldId="295"/>
            <ac:grpSpMk id="6494" creationId="{00000000-0000-0000-0000-000000000000}"/>
          </ac:grpSpMkLst>
        </pc:grpChg>
        <pc:grpChg chg="replST">
          <ac:chgData name="Abdessamad Derraz" userId="4c6d9526346a9ae3" providerId="LiveId" clId="{97661E28-FAD6-4995-B220-FDB4234B49B9}" dt="2022-02-25T15:30:48.069" v="5653"/>
          <ac:grpSpMkLst>
            <pc:docMk/>
            <pc:sldMk cId="0" sldId="295"/>
            <ac:grpSpMk id="6497" creationId="{00000000-0000-0000-0000-000000000000}"/>
          </ac:grpSpMkLst>
        </pc:grpChg>
        <pc:grpChg chg="replST">
          <ac:chgData name="Abdessamad Derraz" userId="4c6d9526346a9ae3" providerId="LiveId" clId="{97661E28-FAD6-4995-B220-FDB4234B49B9}" dt="2022-02-25T15:30:48.082" v="5654"/>
          <ac:grpSpMkLst>
            <pc:docMk/>
            <pc:sldMk cId="0" sldId="295"/>
            <ac:grpSpMk id="6500" creationId="{00000000-0000-0000-0000-000000000000}"/>
          </ac:grpSpMkLst>
        </pc:grpChg>
        <pc:grpChg chg="replST">
          <ac:chgData name="Abdessamad Derraz" userId="4c6d9526346a9ae3" providerId="LiveId" clId="{97661E28-FAD6-4995-B220-FDB4234B49B9}" dt="2022-02-25T15:30:48.094" v="5655"/>
          <ac:grpSpMkLst>
            <pc:docMk/>
            <pc:sldMk cId="0" sldId="295"/>
            <ac:grpSpMk id="6504" creationId="{00000000-0000-0000-0000-000000000000}"/>
          </ac:grpSpMkLst>
        </pc:grpChg>
        <pc:grpChg chg="replST">
          <ac:chgData name="Abdessamad Derraz" userId="4c6d9526346a9ae3" providerId="LiveId" clId="{97661E28-FAD6-4995-B220-FDB4234B49B9}" dt="2022-02-25T15:30:48.106" v="5656"/>
          <ac:grpSpMkLst>
            <pc:docMk/>
            <pc:sldMk cId="0" sldId="295"/>
            <ac:grpSpMk id="6509" creationId="{00000000-0000-0000-0000-000000000000}"/>
          </ac:grpSpMkLst>
        </pc:grpChg>
        <pc:grpChg chg="replST">
          <ac:chgData name="Abdessamad Derraz" userId="4c6d9526346a9ae3" providerId="LiveId" clId="{97661E28-FAD6-4995-B220-FDB4234B49B9}" dt="2022-02-25T15:30:48.117" v="5657"/>
          <ac:grpSpMkLst>
            <pc:docMk/>
            <pc:sldMk cId="0" sldId="295"/>
            <ac:grpSpMk id="6513" creationId="{00000000-0000-0000-0000-000000000000}"/>
          </ac:grpSpMkLst>
        </pc:grpChg>
        <pc:grpChg chg="replST">
          <ac:chgData name="Abdessamad Derraz" userId="4c6d9526346a9ae3" providerId="LiveId" clId="{97661E28-FAD6-4995-B220-FDB4234B49B9}" dt="2022-02-25T15:30:48.129" v="5658"/>
          <ac:grpSpMkLst>
            <pc:docMk/>
            <pc:sldMk cId="0" sldId="295"/>
            <ac:grpSpMk id="6522" creationId="{00000000-0000-0000-0000-000000000000}"/>
          </ac:grpSpMkLst>
        </pc:grpChg>
        <pc:grpChg chg="replST">
          <ac:chgData name="Abdessamad Derraz" userId="4c6d9526346a9ae3" providerId="LiveId" clId="{97661E28-FAD6-4995-B220-FDB4234B49B9}" dt="2022-02-25T15:30:48.141" v="5659"/>
          <ac:grpSpMkLst>
            <pc:docMk/>
            <pc:sldMk cId="0" sldId="295"/>
            <ac:grpSpMk id="6528" creationId="{00000000-0000-0000-0000-000000000000}"/>
          </ac:grpSpMkLst>
        </pc:grpChg>
        <pc:grpChg chg="replST">
          <ac:chgData name="Abdessamad Derraz" userId="4c6d9526346a9ae3" providerId="LiveId" clId="{97661E28-FAD6-4995-B220-FDB4234B49B9}" dt="2022-02-25T15:30:48.152" v="5660"/>
          <ac:grpSpMkLst>
            <pc:docMk/>
            <pc:sldMk cId="0" sldId="295"/>
            <ac:grpSpMk id="6534" creationId="{00000000-0000-0000-0000-000000000000}"/>
          </ac:grpSpMkLst>
        </pc:grpChg>
        <pc:grpChg chg="replST">
          <ac:chgData name="Abdessamad Derraz" userId="4c6d9526346a9ae3" providerId="LiveId" clId="{97661E28-FAD6-4995-B220-FDB4234B49B9}" dt="2022-02-25T15:30:48.165" v="5661"/>
          <ac:grpSpMkLst>
            <pc:docMk/>
            <pc:sldMk cId="0" sldId="295"/>
            <ac:grpSpMk id="6538" creationId="{00000000-0000-0000-0000-000000000000}"/>
          </ac:grpSpMkLst>
        </pc:grpChg>
        <pc:grpChg chg="replST">
          <ac:chgData name="Abdessamad Derraz" userId="4c6d9526346a9ae3" providerId="LiveId" clId="{97661E28-FAD6-4995-B220-FDB4234B49B9}" dt="2022-02-25T15:30:48.178" v="5662"/>
          <ac:grpSpMkLst>
            <pc:docMk/>
            <pc:sldMk cId="0" sldId="295"/>
            <ac:grpSpMk id="6545" creationId="{00000000-0000-0000-0000-000000000000}"/>
          </ac:grpSpMkLst>
        </pc:grpChg>
        <pc:grpChg chg="replST">
          <ac:chgData name="Abdessamad Derraz" userId="4c6d9526346a9ae3" providerId="LiveId" clId="{97661E28-FAD6-4995-B220-FDB4234B49B9}" dt="2022-02-25T15:30:48.190" v="5663"/>
          <ac:grpSpMkLst>
            <pc:docMk/>
            <pc:sldMk cId="0" sldId="295"/>
            <ac:grpSpMk id="6553" creationId="{00000000-0000-0000-0000-000000000000}"/>
          </ac:grpSpMkLst>
        </pc:grpChg>
        <pc:grpChg chg="replST">
          <ac:chgData name="Abdessamad Derraz" userId="4c6d9526346a9ae3" providerId="LiveId" clId="{97661E28-FAD6-4995-B220-FDB4234B49B9}" dt="2022-02-25T15:30:48.211" v="5664"/>
          <ac:grpSpMkLst>
            <pc:docMk/>
            <pc:sldMk cId="0" sldId="295"/>
            <ac:grpSpMk id="6559" creationId="{00000000-0000-0000-0000-000000000000}"/>
          </ac:grpSpMkLst>
        </pc:grpChg>
        <pc:grpChg chg="replST">
          <ac:chgData name="Abdessamad Derraz" userId="4c6d9526346a9ae3" providerId="LiveId" clId="{97661E28-FAD6-4995-B220-FDB4234B49B9}" dt="2022-02-25T15:30:48.223" v="5665"/>
          <ac:grpSpMkLst>
            <pc:docMk/>
            <pc:sldMk cId="0" sldId="295"/>
            <ac:grpSpMk id="6562" creationId="{00000000-0000-0000-0000-000000000000}"/>
          </ac:grpSpMkLst>
        </pc:grpChg>
        <pc:grpChg chg="replST">
          <ac:chgData name="Abdessamad Derraz" userId="4c6d9526346a9ae3" providerId="LiveId" clId="{97661E28-FAD6-4995-B220-FDB4234B49B9}" dt="2022-02-25T15:30:48.247" v="5667"/>
          <ac:grpSpMkLst>
            <pc:docMk/>
            <pc:sldMk cId="0" sldId="295"/>
            <ac:grpSpMk id="6566" creationId="{00000000-0000-0000-0000-000000000000}"/>
          </ac:grpSpMkLst>
        </pc:grpChg>
        <pc:grpChg chg="replST">
          <ac:chgData name="Abdessamad Derraz" userId="4c6d9526346a9ae3" providerId="LiveId" clId="{97661E28-FAD6-4995-B220-FDB4234B49B9}" dt="2022-02-25T15:30:48.259" v="5668"/>
          <ac:grpSpMkLst>
            <pc:docMk/>
            <pc:sldMk cId="0" sldId="295"/>
            <ac:grpSpMk id="6569" creationId="{00000000-0000-0000-0000-000000000000}"/>
          </ac:grpSpMkLst>
        </pc:grpChg>
        <pc:grpChg chg="replST">
          <ac:chgData name="Abdessamad Derraz" userId="4c6d9526346a9ae3" providerId="LiveId" clId="{97661E28-FAD6-4995-B220-FDB4234B49B9}" dt="2022-02-25T15:30:48.271" v="5669"/>
          <ac:grpSpMkLst>
            <pc:docMk/>
            <pc:sldMk cId="0" sldId="295"/>
            <ac:grpSpMk id="6573" creationId="{00000000-0000-0000-0000-000000000000}"/>
          </ac:grpSpMkLst>
        </pc:grpChg>
        <pc:grpChg chg="replST">
          <ac:chgData name="Abdessamad Derraz" userId="4c6d9526346a9ae3" providerId="LiveId" clId="{97661E28-FAD6-4995-B220-FDB4234B49B9}" dt="2022-02-25T15:30:48.283" v="5670"/>
          <ac:grpSpMkLst>
            <pc:docMk/>
            <pc:sldMk cId="0" sldId="295"/>
            <ac:grpSpMk id="6577" creationId="{00000000-0000-0000-0000-000000000000}"/>
          </ac:grpSpMkLst>
        </pc:grpChg>
        <pc:grpChg chg="replST">
          <ac:chgData name="Abdessamad Derraz" userId="4c6d9526346a9ae3" providerId="LiveId" clId="{97661E28-FAD6-4995-B220-FDB4234B49B9}" dt="2022-02-25T15:30:48.294" v="5671"/>
          <ac:grpSpMkLst>
            <pc:docMk/>
            <pc:sldMk cId="0" sldId="295"/>
            <ac:grpSpMk id="6580" creationId="{00000000-0000-0000-0000-000000000000}"/>
          </ac:grpSpMkLst>
        </pc:grpChg>
        <pc:grpChg chg="replST">
          <ac:chgData name="Abdessamad Derraz" userId="4c6d9526346a9ae3" providerId="LiveId" clId="{97661E28-FAD6-4995-B220-FDB4234B49B9}" dt="2022-02-25T15:30:48.305" v="5672"/>
          <ac:grpSpMkLst>
            <pc:docMk/>
            <pc:sldMk cId="0" sldId="295"/>
            <ac:grpSpMk id="6583" creationId="{00000000-0000-0000-0000-000000000000}"/>
          </ac:grpSpMkLst>
        </pc:grpChg>
        <pc:grpChg chg="replST">
          <ac:chgData name="Abdessamad Derraz" userId="4c6d9526346a9ae3" providerId="LiveId" clId="{97661E28-FAD6-4995-B220-FDB4234B49B9}" dt="2022-02-25T15:30:48.317" v="5673"/>
          <ac:grpSpMkLst>
            <pc:docMk/>
            <pc:sldMk cId="0" sldId="295"/>
            <ac:grpSpMk id="6587" creationId="{00000000-0000-0000-0000-000000000000}"/>
          </ac:grpSpMkLst>
        </pc:grpChg>
        <pc:grpChg chg="replST">
          <ac:chgData name="Abdessamad Derraz" userId="4c6d9526346a9ae3" providerId="LiveId" clId="{97661E28-FAD6-4995-B220-FDB4234B49B9}" dt="2022-02-25T15:30:48.329" v="5674"/>
          <ac:grpSpMkLst>
            <pc:docMk/>
            <pc:sldMk cId="0" sldId="295"/>
            <ac:grpSpMk id="6591" creationId="{00000000-0000-0000-0000-000000000000}"/>
          </ac:grpSpMkLst>
        </pc:grpChg>
        <pc:grpChg chg="replST">
          <ac:chgData name="Abdessamad Derraz" userId="4c6d9526346a9ae3" providerId="LiveId" clId="{97661E28-FAD6-4995-B220-FDB4234B49B9}" dt="2022-02-25T15:30:48.341" v="5675"/>
          <ac:grpSpMkLst>
            <pc:docMk/>
            <pc:sldMk cId="0" sldId="295"/>
            <ac:grpSpMk id="6596" creationId="{00000000-0000-0000-0000-000000000000}"/>
          </ac:grpSpMkLst>
        </pc:grpChg>
        <pc:grpChg chg="replST">
          <ac:chgData name="Abdessamad Derraz" userId="4c6d9526346a9ae3" providerId="LiveId" clId="{97661E28-FAD6-4995-B220-FDB4234B49B9}" dt="2022-02-25T15:30:48.353" v="5676"/>
          <ac:grpSpMkLst>
            <pc:docMk/>
            <pc:sldMk cId="0" sldId="295"/>
            <ac:grpSpMk id="6601" creationId="{00000000-0000-0000-0000-000000000000}"/>
          </ac:grpSpMkLst>
        </pc:grpChg>
        <pc:grpChg chg="replST">
          <ac:chgData name="Abdessamad Derraz" userId="4c6d9526346a9ae3" providerId="LiveId" clId="{97661E28-FAD6-4995-B220-FDB4234B49B9}" dt="2022-02-25T15:30:48.365" v="5677"/>
          <ac:grpSpMkLst>
            <pc:docMk/>
            <pc:sldMk cId="0" sldId="295"/>
            <ac:grpSpMk id="6608" creationId="{00000000-0000-0000-0000-000000000000}"/>
          </ac:grpSpMkLst>
        </pc:grpChg>
        <pc:grpChg chg="replST">
          <ac:chgData name="Abdessamad Derraz" userId="4c6d9526346a9ae3" providerId="LiveId" clId="{97661E28-FAD6-4995-B220-FDB4234B49B9}" dt="2022-02-25T15:30:48.377" v="5678"/>
          <ac:grpSpMkLst>
            <pc:docMk/>
            <pc:sldMk cId="0" sldId="295"/>
            <ac:grpSpMk id="6613" creationId="{00000000-0000-0000-0000-000000000000}"/>
          </ac:grpSpMkLst>
        </pc:grpChg>
        <pc:grpChg chg="replST">
          <ac:chgData name="Abdessamad Derraz" userId="4c6d9526346a9ae3" providerId="LiveId" clId="{97661E28-FAD6-4995-B220-FDB4234B49B9}" dt="2022-02-25T15:30:48.389" v="5679"/>
          <ac:grpSpMkLst>
            <pc:docMk/>
            <pc:sldMk cId="0" sldId="295"/>
            <ac:grpSpMk id="6620"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296"/>
        </pc:sldMkLst>
        <pc:spChg chg="replST">
          <ac:chgData name="Abdessamad Derraz" userId="4c6d9526346a9ae3" providerId="LiveId" clId="{97661E28-FAD6-4995-B220-FDB4234B49B9}" dt="2022-02-25T15:30:48.402" v="5680"/>
          <ac:spMkLst>
            <pc:docMk/>
            <pc:sldMk cId="0" sldId="296"/>
            <ac:spMk id="6637" creationId="{00000000-0000-0000-0000-000000000000}"/>
          </ac:spMkLst>
        </pc:spChg>
        <pc:spChg chg="replST">
          <ac:chgData name="Abdessamad Derraz" userId="4c6d9526346a9ae3" providerId="LiveId" clId="{97661E28-FAD6-4995-B220-FDB4234B49B9}" dt="2022-02-25T15:30:48.457" v="5682"/>
          <ac:spMkLst>
            <pc:docMk/>
            <pc:sldMk cId="0" sldId="296"/>
            <ac:spMk id="6638" creationId="{00000000-0000-0000-0000-000000000000}"/>
          </ac:spMkLst>
        </pc:spChg>
        <pc:spChg chg="replST">
          <ac:chgData name="Abdessamad Derraz" userId="4c6d9526346a9ae3" providerId="LiveId" clId="{97661E28-FAD6-4995-B220-FDB4234B49B9}" dt="2022-02-25T15:30:48.535" v="5688"/>
          <ac:spMkLst>
            <pc:docMk/>
            <pc:sldMk cId="0" sldId="296"/>
            <ac:spMk id="6660" creationId="{00000000-0000-0000-0000-000000000000}"/>
          </ac:spMkLst>
        </pc:spChg>
        <pc:spChg chg="replST">
          <ac:chgData name="Abdessamad Derraz" userId="4c6d9526346a9ae3" providerId="LiveId" clId="{97661E28-FAD6-4995-B220-FDB4234B49B9}" dt="2022-02-25T15:30:48.570" v="5691"/>
          <ac:spMkLst>
            <pc:docMk/>
            <pc:sldMk cId="0" sldId="296"/>
            <ac:spMk id="6667" creationId="{00000000-0000-0000-0000-000000000000}"/>
          </ac:spMkLst>
        </pc:spChg>
        <pc:spChg chg="replST">
          <ac:chgData name="Abdessamad Derraz" userId="4c6d9526346a9ae3" providerId="LiveId" clId="{97661E28-FAD6-4995-B220-FDB4234B49B9}" dt="2022-02-25T15:30:48.581" v="5692"/>
          <ac:spMkLst>
            <pc:docMk/>
            <pc:sldMk cId="0" sldId="296"/>
            <ac:spMk id="6668" creationId="{00000000-0000-0000-0000-000000000000}"/>
          </ac:spMkLst>
        </pc:spChg>
        <pc:spChg chg="replST">
          <ac:chgData name="Abdessamad Derraz" userId="4c6d9526346a9ae3" providerId="LiveId" clId="{97661E28-FAD6-4995-B220-FDB4234B49B9}" dt="2022-02-25T15:30:48.618" v="5695"/>
          <ac:spMkLst>
            <pc:docMk/>
            <pc:sldMk cId="0" sldId="296"/>
            <ac:spMk id="6677" creationId="{00000000-0000-0000-0000-000000000000}"/>
          </ac:spMkLst>
        </pc:spChg>
        <pc:spChg chg="replST">
          <ac:chgData name="Abdessamad Derraz" userId="4c6d9526346a9ae3" providerId="LiveId" clId="{97661E28-FAD6-4995-B220-FDB4234B49B9}" dt="2022-02-25T15:30:48.691" v="5701"/>
          <ac:spMkLst>
            <pc:docMk/>
            <pc:sldMk cId="0" sldId="296"/>
            <ac:spMk id="6705" creationId="{00000000-0000-0000-0000-000000000000}"/>
          </ac:spMkLst>
        </pc:spChg>
        <pc:spChg chg="replST">
          <ac:chgData name="Abdessamad Derraz" userId="4c6d9526346a9ae3" providerId="LiveId" clId="{97661E28-FAD6-4995-B220-FDB4234B49B9}" dt="2022-02-25T15:30:48.713" v="5703"/>
          <ac:spMkLst>
            <pc:docMk/>
            <pc:sldMk cId="0" sldId="296"/>
            <ac:spMk id="6709" creationId="{00000000-0000-0000-0000-000000000000}"/>
          </ac:spMkLst>
        </pc:spChg>
        <pc:spChg chg="replST">
          <ac:chgData name="Abdessamad Derraz" userId="4c6d9526346a9ae3" providerId="LiveId" clId="{97661E28-FAD6-4995-B220-FDB4234B49B9}" dt="2022-02-25T15:30:48.725" v="5704"/>
          <ac:spMkLst>
            <pc:docMk/>
            <pc:sldMk cId="0" sldId="296"/>
            <ac:spMk id="6710" creationId="{00000000-0000-0000-0000-000000000000}"/>
          </ac:spMkLst>
        </pc:spChg>
        <pc:spChg chg="replST">
          <ac:chgData name="Abdessamad Derraz" userId="4c6d9526346a9ae3" providerId="LiveId" clId="{97661E28-FAD6-4995-B220-FDB4234B49B9}" dt="2022-02-25T15:30:48.773" v="5708"/>
          <ac:spMkLst>
            <pc:docMk/>
            <pc:sldMk cId="0" sldId="296"/>
            <ac:spMk id="6723" creationId="{00000000-0000-0000-0000-000000000000}"/>
          </ac:spMkLst>
        </pc:spChg>
        <pc:spChg chg="replST">
          <ac:chgData name="Abdessamad Derraz" userId="4c6d9526346a9ae3" providerId="LiveId" clId="{97661E28-FAD6-4995-B220-FDB4234B49B9}" dt="2022-02-25T15:30:48.865" v="5715"/>
          <ac:spMkLst>
            <pc:docMk/>
            <pc:sldMk cId="0" sldId="296"/>
            <ac:spMk id="6750" creationId="{00000000-0000-0000-0000-000000000000}"/>
          </ac:spMkLst>
        </pc:spChg>
        <pc:spChg chg="replST">
          <ac:chgData name="Abdessamad Derraz" userId="4c6d9526346a9ae3" providerId="LiveId" clId="{97661E28-FAD6-4995-B220-FDB4234B49B9}" dt="2022-02-25T15:30:48.877" v="5716"/>
          <ac:spMkLst>
            <pc:docMk/>
            <pc:sldMk cId="0" sldId="296"/>
            <ac:spMk id="6751" creationId="{00000000-0000-0000-0000-000000000000}"/>
          </ac:spMkLst>
        </pc:spChg>
        <pc:spChg chg="replST">
          <ac:chgData name="Abdessamad Derraz" userId="4c6d9526346a9ae3" providerId="LiveId" clId="{97661E28-FAD6-4995-B220-FDB4234B49B9}" dt="2022-02-25T15:30:48.953" v="5722"/>
          <ac:spMkLst>
            <pc:docMk/>
            <pc:sldMk cId="0" sldId="296"/>
            <ac:spMk id="6773" creationId="{00000000-0000-0000-0000-000000000000}"/>
          </ac:spMkLst>
        </pc:spChg>
        <pc:spChg chg="replST">
          <ac:chgData name="Abdessamad Derraz" userId="4c6d9526346a9ae3" providerId="LiveId" clId="{97661E28-FAD6-4995-B220-FDB4234B49B9}" dt="2022-02-25T15:30:49.017" v="5727"/>
          <ac:spMkLst>
            <pc:docMk/>
            <pc:sldMk cId="0" sldId="296"/>
            <ac:spMk id="6787" creationId="{00000000-0000-0000-0000-000000000000}"/>
          </ac:spMkLst>
        </pc:spChg>
        <pc:spChg chg="replST">
          <ac:chgData name="Abdessamad Derraz" userId="4c6d9526346a9ae3" providerId="LiveId" clId="{97661E28-FAD6-4995-B220-FDB4234B49B9}" dt="2022-02-25T15:30:49.092" v="5732"/>
          <ac:spMkLst>
            <pc:docMk/>
            <pc:sldMk cId="0" sldId="296"/>
            <ac:spMk id="6802" creationId="{00000000-0000-0000-0000-000000000000}"/>
          </ac:spMkLst>
        </pc:spChg>
        <pc:spChg chg="replST">
          <ac:chgData name="Abdessamad Derraz" userId="4c6d9526346a9ae3" providerId="LiveId" clId="{97661E28-FAD6-4995-B220-FDB4234B49B9}" dt="2022-02-25T15:30:49.179" v="5739"/>
          <ac:spMkLst>
            <pc:docMk/>
            <pc:sldMk cId="0" sldId="296"/>
            <ac:spMk id="6831" creationId="{00000000-0000-0000-0000-000000000000}"/>
          </ac:spMkLst>
        </pc:spChg>
        <pc:spChg chg="replST">
          <ac:chgData name="Abdessamad Derraz" userId="4c6d9526346a9ae3" providerId="LiveId" clId="{97661E28-FAD6-4995-B220-FDB4234B49B9}" dt="2022-02-25T15:30:49.243" v="5744"/>
          <ac:spMkLst>
            <pc:docMk/>
            <pc:sldMk cId="0" sldId="296"/>
            <ac:spMk id="6855" creationId="{00000000-0000-0000-0000-000000000000}"/>
          </ac:spMkLst>
        </pc:spChg>
        <pc:spChg chg="replST">
          <ac:chgData name="Abdessamad Derraz" userId="4c6d9526346a9ae3" providerId="LiveId" clId="{97661E28-FAD6-4995-B220-FDB4234B49B9}" dt="2022-02-25T15:30:49.301" v="5748"/>
          <ac:spMkLst>
            <pc:docMk/>
            <pc:sldMk cId="0" sldId="296"/>
            <ac:spMk id="6866" creationId="{00000000-0000-0000-0000-000000000000}"/>
          </ac:spMkLst>
        </pc:spChg>
        <pc:spChg chg="replST">
          <ac:chgData name="Abdessamad Derraz" userId="4c6d9526346a9ae3" providerId="LiveId" clId="{97661E28-FAD6-4995-B220-FDB4234B49B9}" dt="2022-02-25T15:30:49.465" v="5761"/>
          <ac:spMkLst>
            <pc:docMk/>
            <pc:sldMk cId="0" sldId="296"/>
            <ac:spMk id="6917" creationId="{00000000-0000-0000-0000-000000000000}"/>
          </ac:spMkLst>
        </pc:spChg>
        <pc:spChg chg="replST">
          <ac:chgData name="Abdessamad Derraz" userId="4c6d9526346a9ae3" providerId="LiveId" clId="{97661E28-FAD6-4995-B220-FDB4234B49B9}" dt="2022-02-25T15:30:49.569" v="5770"/>
          <ac:spMkLst>
            <pc:docMk/>
            <pc:sldMk cId="0" sldId="296"/>
            <ac:spMk id="6950" creationId="{00000000-0000-0000-0000-000000000000}"/>
          </ac:spMkLst>
        </pc:spChg>
        <pc:spChg chg="replST">
          <ac:chgData name="Abdessamad Derraz" userId="4c6d9526346a9ae3" providerId="LiveId" clId="{97661E28-FAD6-4995-B220-FDB4234B49B9}" dt="2022-02-25T15:30:49.592" v="5772"/>
          <ac:spMkLst>
            <pc:docMk/>
            <pc:sldMk cId="0" sldId="296"/>
            <ac:spMk id="6955" creationId="{00000000-0000-0000-0000-000000000000}"/>
          </ac:spMkLst>
        </pc:spChg>
        <pc:spChg chg="replST">
          <ac:chgData name="Abdessamad Derraz" userId="4c6d9526346a9ae3" providerId="LiveId" clId="{97661E28-FAD6-4995-B220-FDB4234B49B9}" dt="2022-02-25T15:30:49.624" v="5774"/>
          <ac:spMkLst>
            <pc:docMk/>
            <pc:sldMk cId="0" sldId="296"/>
            <ac:spMk id="6960" creationId="{00000000-0000-0000-0000-000000000000}"/>
          </ac:spMkLst>
        </pc:spChg>
        <pc:spChg chg="replST">
          <ac:chgData name="Abdessamad Derraz" userId="4c6d9526346a9ae3" providerId="LiveId" clId="{97661E28-FAD6-4995-B220-FDB4234B49B9}" dt="2022-02-25T15:30:49.669" v="5778"/>
          <ac:spMkLst>
            <pc:docMk/>
            <pc:sldMk cId="0" sldId="296"/>
            <ac:spMk id="6975" creationId="{00000000-0000-0000-0000-000000000000}"/>
          </ac:spMkLst>
        </pc:spChg>
        <pc:spChg chg="replST">
          <ac:chgData name="Abdessamad Derraz" userId="4c6d9526346a9ae3" providerId="LiveId" clId="{97661E28-FAD6-4995-B220-FDB4234B49B9}" dt="2022-02-25T15:30:49.695" v="5780"/>
          <ac:spMkLst>
            <pc:docMk/>
            <pc:sldMk cId="0" sldId="296"/>
            <ac:spMk id="6980" creationId="{00000000-0000-0000-0000-000000000000}"/>
          </ac:spMkLst>
        </pc:spChg>
        <pc:spChg chg="replST">
          <ac:chgData name="Abdessamad Derraz" userId="4c6d9526346a9ae3" providerId="LiveId" clId="{97661E28-FAD6-4995-B220-FDB4234B49B9}" dt="2022-02-25T15:30:49.721" v="5782"/>
          <ac:spMkLst>
            <pc:docMk/>
            <pc:sldMk cId="0" sldId="296"/>
            <ac:spMk id="6993" creationId="{00000000-0000-0000-0000-000000000000}"/>
          </ac:spMkLst>
        </pc:spChg>
        <pc:grpChg chg="replST">
          <ac:chgData name="Abdessamad Derraz" userId="4c6d9526346a9ae3" providerId="LiveId" clId="{97661E28-FAD6-4995-B220-FDB4234B49B9}" dt="2022-02-25T15:30:48.477" v="5683"/>
          <ac:grpSpMkLst>
            <pc:docMk/>
            <pc:sldMk cId="0" sldId="296"/>
            <ac:grpSpMk id="6639" creationId="{00000000-0000-0000-0000-000000000000}"/>
          </ac:grpSpMkLst>
        </pc:grpChg>
        <pc:grpChg chg="replST">
          <ac:chgData name="Abdessamad Derraz" userId="4c6d9526346a9ae3" providerId="LiveId" clId="{97661E28-FAD6-4995-B220-FDB4234B49B9}" dt="2022-02-25T15:30:48.488" v="5684"/>
          <ac:grpSpMkLst>
            <pc:docMk/>
            <pc:sldMk cId="0" sldId="296"/>
            <ac:grpSpMk id="6643" creationId="{00000000-0000-0000-0000-000000000000}"/>
          </ac:grpSpMkLst>
        </pc:grpChg>
        <pc:grpChg chg="replST">
          <ac:chgData name="Abdessamad Derraz" userId="4c6d9526346a9ae3" providerId="LiveId" clId="{97661E28-FAD6-4995-B220-FDB4234B49B9}" dt="2022-02-25T15:30:48.500" v="5685"/>
          <ac:grpSpMkLst>
            <pc:docMk/>
            <pc:sldMk cId="0" sldId="296"/>
            <ac:grpSpMk id="6647" creationId="{00000000-0000-0000-0000-000000000000}"/>
          </ac:grpSpMkLst>
        </pc:grpChg>
        <pc:grpChg chg="replST">
          <ac:chgData name="Abdessamad Derraz" userId="4c6d9526346a9ae3" providerId="LiveId" clId="{97661E28-FAD6-4995-B220-FDB4234B49B9}" dt="2022-02-25T15:30:48.512" v="5686"/>
          <ac:grpSpMkLst>
            <pc:docMk/>
            <pc:sldMk cId="0" sldId="296"/>
            <ac:grpSpMk id="6651" creationId="{00000000-0000-0000-0000-000000000000}"/>
          </ac:grpSpMkLst>
        </pc:grpChg>
        <pc:grpChg chg="replST">
          <ac:chgData name="Abdessamad Derraz" userId="4c6d9526346a9ae3" providerId="LiveId" clId="{97661E28-FAD6-4995-B220-FDB4234B49B9}" dt="2022-02-25T15:30:48.523" v="5687"/>
          <ac:grpSpMkLst>
            <pc:docMk/>
            <pc:sldMk cId="0" sldId="296"/>
            <ac:grpSpMk id="6656" creationId="{00000000-0000-0000-0000-000000000000}"/>
          </ac:grpSpMkLst>
        </pc:grpChg>
        <pc:grpChg chg="replST">
          <ac:chgData name="Abdessamad Derraz" userId="4c6d9526346a9ae3" providerId="LiveId" clId="{97661E28-FAD6-4995-B220-FDB4234B49B9}" dt="2022-02-25T15:30:48.547" v="5689"/>
          <ac:grpSpMkLst>
            <pc:docMk/>
            <pc:sldMk cId="0" sldId="296"/>
            <ac:grpSpMk id="6661" creationId="{00000000-0000-0000-0000-000000000000}"/>
          </ac:grpSpMkLst>
        </pc:grpChg>
        <pc:grpChg chg="replST">
          <ac:chgData name="Abdessamad Derraz" userId="4c6d9526346a9ae3" providerId="LiveId" clId="{97661E28-FAD6-4995-B220-FDB4234B49B9}" dt="2022-02-25T15:30:48.558" v="5690"/>
          <ac:grpSpMkLst>
            <pc:docMk/>
            <pc:sldMk cId="0" sldId="296"/>
            <ac:grpSpMk id="6664" creationId="{00000000-0000-0000-0000-000000000000}"/>
          </ac:grpSpMkLst>
        </pc:grpChg>
        <pc:grpChg chg="replST">
          <ac:chgData name="Abdessamad Derraz" userId="4c6d9526346a9ae3" providerId="LiveId" clId="{97661E28-FAD6-4995-B220-FDB4234B49B9}" dt="2022-02-25T15:30:48.593" v="5693"/>
          <ac:grpSpMkLst>
            <pc:docMk/>
            <pc:sldMk cId="0" sldId="296"/>
            <ac:grpSpMk id="6669" creationId="{00000000-0000-0000-0000-000000000000}"/>
          </ac:grpSpMkLst>
        </pc:grpChg>
        <pc:grpChg chg="replST">
          <ac:chgData name="Abdessamad Derraz" userId="4c6d9526346a9ae3" providerId="LiveId" clId="{97661E28-FAD6-4995-B220-FDB4234B49B9}" dt="2022-02-25T15:30:48.605" v="5694"/>
          <ac:grpSpMkLst>
            <pc:docMk/>
            <pc:sldMk cId="0" sldId="296"/>
            <ac:grpSpMk id="6674" creationId="{00000000-0000-0000-0000-000000000000}"/>
          </ac:grpSpMkLst>
        </pc:grpChg>
        <pc:grpChg chg="replST">
          <ac:chgData name="Abdessamad Derraz" userId="4c6d9526346a9ae3" providerId="LiveId" clId="{97661E28-FAD6-4995-B220-FDB4234B49B9}" dt="2022-02-25T15:30:48.630" v="5696"/>
          <ac:grpSpMkLst>
            <pc:docMk/>
            <pc:sldMk cId="0" sldId="296"/>
            <ac:grpSpMk id="6678" creationId="{00000000-0000-0000-0000-000000000000}"/>
          </ac:grpSpMkLst>
        </pc:grpChg>
        <pc:grpChg chg="replST">
          <ac:chgData name="Abdessamad Derraz" userId="4c6d9526346a9ae3" providerId="LiveId" clId="{97661E28-FAD6-4995-B220-FDB4234B49B9}" dt="2022-02-25T15:30:48.642" v="5697"/>
          <ac:grpSpMkLst>
            <pc:docMk/>
            <pc:sldMk cId="0" sldId="296"/>
            <ac:grpSpMk id="6685" creationId="{00000000-0000-0000-0000-000000000000}"/>
          </ac:grpSpMkLst>
        </pc:grpChg>
        <pc:grpChg chg="replST">
          <ac:chgData name="Abdessamad Derraz" userId="4c6d9526346a9ae3" providerId="LiveId" clId="{97661E28-FAD6-4995-B220-FDB4234B49B9}" dt="2022-02-25T15:30:48.654" v="5698"/>
          <ac:grpSpMkLst>
            <pc:docMk/>
            <pc:sldMk cId="0" sldId="296"/>
            <ac:grpSpMk id="6693" creationId="{00000000-0000-0000-0000-000000000000}"/>
          </ac:grpSpMkLst>
        </pc:grpChg>
        <pc:grpChg chg="replST">
          <ac:chgData name="Abdessamad Derraz" userId="4c6d9526346a9ae3" providerId="LiveId" clId="{97661E28-FAD6-4995-B220-FDB4234B49B9}" dt="2022-02-25T15:30:48.667" v="5699"/>
          <ac:grpSpMkLst>
            <pc:docMk/>
            <pc:sldMk cId="0" sldId="296"/>
            <ac:grpSpMk id="6696" creationId="{00000000-0000-0000-0000-000000000000}"/>
          </ac:grpSpMkLst>
        </pc:grpChg>
        <pc:grpChg chg="replST">
          <ac:chgData name="Abdessamad Derraz" userId="4c6d9526346a9ae3" providerId="LiveId" clId="{97661E28-FAD6-4995-B220-FDB4234B49B9}" dt="2022-02-25T15:30:48.679" v="5700"/>
          <ac:grpSpMkLst>
            <pc:docMk/>
            <pc:sldMk cId="0" sldId="296"/>
            <ac:grpSpMk id="6701" creationId="{00000000-0000-0000-0000-000000000000}"/>
          </ac:grpSpMkLst>
        </pc:grpChg>
        <pc:grpChg chg="replST">
          <ac:chgData name="Abdessamad Derraz" userId="4c6d9526346a9ae3" providerId="LiveId" clId="{97661E28-FAD6-4995-B220-FDB4234B49B9}" dt="2022-02-25T15:30:48.702" v="5702"/>
          <ac:grpSpMkLst>
            <pc:docMk/>
            <pc:sldMk cId="0" sldId="296"/>
            <ac:grpSpMk id="6706" creationId="{00000000-0000-0000-0000-000000000000}"/>
          </ac:grpSpMkLst>
        </pc:grpChg>
        <pc:grpChg chg="replST">
          <ac:chgData name="Abdessamad Derraz" userId="4c6d9526346a9ae3" providerId="LiveId" clId="{97661E28-FAD6-4995-B220-FDB4234B49B9}" dt="2022-02-25T15:30:48.737" v="5705"/>
          <ac:grpSpMkLst>
            <pc:docMk/>
            <pc:sldMk cId="0" sldId="296"/>
            <ac:grpSpMk id="6711" creationId="{00000000-0000-0000-0000-000000000000}"/>
          </ac:grpSpMkLst>
        </pc:grpChg>
        <pc:grpChg chg="replST">
          <ac:chgData name="Abdessamad Derraz" userId="4c6d9526346a9ae3" providerId="LiveId" clId="{97661E28-FAD6-4995-B220-FDB4234B49B9}" dt="2022-02-25T15:30:48.749" v="5706"/>
          <ac:grpSpMkLst>
            <pc:docMk/>
            <pc:sldMk cId="0" sldId="296"/>
            <ac:grpSpMk id="6714" creationId="{00000000-0000-0000-0000-000000000000}"/>
          </ac:grpSpMkLst>
        </pc:grpChg>
        <pc:grpChg chg="replST">
          <ac:chgData name="Abdessamad Derraz" userId="4c6d9526346a9ae3" providerId="LiveId" clId="{97661E28-FAD6-4995-B220-FDB4234B49B9}" dt="2022-02-25T15:30:48.760" v="5707"/>
          <ac:grpSpMkLst>
            <pc:docMk/>
            <pc:sldMk cId="0" sldId="296"/>
            <ac:grpSpMk id="6719" creationId="{00000000-0000-0000-0000-000000000000}"/>
          </ac:grpSpMkLst>
        </pc:grpChg>
        <pc:grpChg chg="replST">
          <ac:chgData name="Abdessamad Derraz" userId="4c6d9526346a9ae3" providerId="LiveId" clId="{97661E28-FAD6-4995-B220-FDB4234B49B9}" dt="2022-02-25T15:30:48.786" v="5709"/>
          <ac:grpSpMkLst>
            <pc:docMk/>
            <pc:sldMk cId="0" sldId="296"/>
            <ac:grpSpMk id="6724" creationId="{00000000-0000-0000-0000-000000000000}"/>
          </ac:grpSpMkLst>
        </pc:grpChg>
        <pc:grpChg chg="replST">
          <ac:chgData name="Abdessamad Derraz" userId="4c6d9526346a9ae3" providerId="LiveId" clId="{97661E28-FAD6-4995-B220-FDB4234B49B9}" dt="2022-02-25T15:30:48.798" v="5710"/>
          <ac:grpSpMkLst>
            <pc:docMk/>
            <pc:sldMk cId="0" sldId="296"/>
            <ac:grpSpMk id="6728" creationId="{00000000-0000-0000-0000-000000000000}"/>
          </ac:grpSpMkLst>
        </pc:grpChg>
        <pc:grpChg chg="replST">
          <ac:chgData name="Abdessamad Derraz" userId="4c6d9526346a9ae3" providerId="LiveId" clId="{97661E28-FAD6-4995-B220-FDB4234B49B9}" dt="2022-02-25T15:30:48.818" v="5711"/>
          <ac:grpSpMkLst>
            <pc:docMk/>
            <pc:sldMk cId="0" sldId="296"/>
            <ac:grpSpMk id="6733" creationId="{00000000-0000-0000-0000-000000000000}"/>
          </ac:grpSpMkLst>
        </pc:grpChg>
        <pc:grpChg chg="replST">
          <ac:chgData name="Abdessamad Derraz" userId="4c6d9526346a9ae3" providerId="LiveId" clId="{97661E28-FAD6-4995-B220-FDB4234B49B9}" dt="2022-02-25T15:30:48.829" v="5712"/>
          <ac:grpSpMkLst>
            <pc:docMk/>
            <pc:sldMk cId="0" sldId="296"/>
            <ac:grpSpMk id="6736" creationId="{00000000-0000-0000-0000-000000000000}"/>
          </ac:grpSpMkLst>
        </pc:grpChg>
        <pc:grpChg chg="replST">
          <ac:chgData name="Abdessamad Derraz" userId="4c6d9526346a9ae3" providerId="LiveId" clId="{97661E28-FAD6-4995-B220-FDB4234B49B9}" dt="2022-02-25T15:30:48.841" v="5713"/>
          <ac:grpSpMkLst>
            <pc:docMk/>
            <pc:sldMk cId="0" sldId="296"/>
            <ac:grpSpMk id="6739" creationId="{00000000-0000-0000-0000-000000000000}"/>
          </ac:grpSpMkLst>
        </pc:grpChg>
        <pc:grpChg chg="replST">
          <ac:chgData name="Abdessamad Derraz" userId="4c6d9526346a9ae3" providerId="LiveId" clId="{97661E28-FAD6-4995-B220-FDB4234B49B9}" dt="2022-02-25T15:30:48.853" v="5714"/>
          <ac:grpSpMkLst>
            <pc:docMk/>
            <pc:sldMk cId="0" sldId="296"/>
            <ac:grpSpMk id="6745" creationId="{00000000-0000-0000-0000-000000000000}"/>
          </ac:grpSpMkLst>
        </pc:grpChg>
        <pc:grpChg chg="replST">
          <ac:chgData name="Abdessamad Derraz" userId="4c6d9526346a9ae3" providerId="LiveId" clId="{97661E28-FAD6-4995-B220-FDB4234B49B9}" dt="2022-02-25T15:30:48.889" v="5717"/>
          <ac:grpSpMkLst>
            <pc:docMk/>
            <pc:sldMk cId="0" sldId="296"/>
            <ac:grpSpMk id="6752" creationId="{00000000-0000-0000-0000-000000000000}"/>
          </ac:grpSpMkLst>
        </pc:grpChg>
        <pc:grpChg chg="replST">
          <ac:chgData name="Abdessamad Derraz" userId="4c6d9526346a9ae3" providerId="LiveId" clId="{97661E28-FAD6-4995-B220-FDB4234B49B9}" dt="2022-02-25T15:30:48.901" v="5718"/>
          <ac:grpSpMkLst>
            <pc:docMk/>
            <pc:sldMk cId="0" sldId="296"/>
            <ac:grpSpMk id="6755" creationId="{00000000-0000-0000-0000-000000000000}"/>
          </ac:grpSpMkLst>
        </pc:grpChg>
        <pc:grpChg chg="replST">
          <ac:chgData name="Abdessamad Derraz" userId="4c6d9526346a9ae3" providerId="LiveId" clId="{97661E28-FAD6-4995-B220-FDB4234B49B9}" dt="2022-02-25T15:30:48.913" v="5719"/>
          <ac:grpSpMkLst>
            <pc:docMk/>
            <pc:sldMk cId="0" sldId="296"/>
            <ac:grpSpMk id="6758" creationId="{00000000-0000-0000-0000-000000000000}"/>
          </ac:grpSpMkLst>
        </pc:grpChg>
        <pc:grpChg chg="replST">
          <ac:chgData name="Abdessamad Derraz" userId="4c6d9526346a9ae3" providerId="LiveId" clId="{97661E28-FAD6-4995-B220-FDB4234B49B9}" dt="2022-02-25T15:30:48.927" v="5720"/>
          <ac:grpSpMkLst>
            <pc:docMk/>
            <pc:sldMk cId="0" sldId="296"/>
            <ac:grpSpMk id="6761" creationId="{00000000-0000-0000-0000-000000000000}"/>
          </ac:grpSpMkLst>
        </pc:grpChg>
        <pc:grpChg chg="replST">
          <ac:chgData name="Abdessamad Derraz" userId="4c6d9526346a9ae3" providerId="LiveId" clId="{97661E28-FAD6-4995-B220-FDB4234B49B9}" dt="2022-02-25T15:30:48.940" v="5721"/>
          <ac:grpSpMkLst>
            <pc:docMk/>
            <pc:sldMk cId="0" sldId="296"/>
            <ac:grpSpMk id="6770" creationId="{00000000-0000-0000-0000-000000000000}"/>
          </ac:grpSpMkLst>
        </pc:grpChg>
        <pc:grpChg chg="replST">
          <ac:chgData name="Abdessamad Derraz" userId="4c6d9526346a9ae3" providerId="LiveId" clId="{97661E28-FAD6-4995-B220-FDB4234B49B9}" dt="2022-02-25T15:30:48.965" v="5723"/>
          <ac:grpSpMkLst>
            <pc:docMk/>
            <pc:sldMk cId="0" sldId="296"/>
            <ac:grpSpMk id="6774" creationId="{00000000-0000-0000-0000-000000000000}"/>
          </ac:grpSpMkLst>
        </pc:grpChg>
        <pc:grpChg chg="replST">
          <ac:chgData name="Abdessamad Derraz" userId="4c6d9526346a9ae3" providerId="LiveId" clId="{97661E28-FAD6-4995-B220-FDB4234B49B9}" dt="2022-02-25T15:30:48.978" v="5724"/>
          <ac:grpSpMkLst>
            <pc:docMk/>
            <pc:sldMk cId="0" sldId="296"/>
            <ac:grpSpMk id="6777" creationId="{00000000-0000-0000-0000-000000000000}"/>
          </ac:grpSpMkLst>
        </pc:grpChg>
        <pc:grpChg chg="replST">
          <ac:chgData name="Abdessamad Derraz" userId="4c6d9526346a9ae3" providerId="LiveId" clId="{97661E28-FAD6-4995-B220-FDB4234B49B9}" dt="2022-02-25T15:30:48.990" v="5725"/>
          <ac:grpSpMkLst>
            <pc:docMk/>
            <pc:sldMk cId="0" sldId="296"/>
            <ac:grpSpMk id="6780" creationId="{00000000-0000-0000-0000-000000000000}"/>
          </ac:grpSpMkLst>
        </pc:grpChg>
        <pc:grpChg chg="replST">
          <ac:chgData name="Abdessamad Derraz" userId="4c6d9526346a9ae3" providerId="LiveId" clId="{97661E28-FAD6-4995-B220-FDB4234B49B9}" dt="2022-02-25T15:30:49.003" v="5726"/>
          <ac:grpSpMkLst>
            <pc:docMk/>
            <pc:sldMk cId="0" sldId="296"/>
            <ac:grpSpMk id="6784" creationId="{00000000-0000-0000-0000-000000000000}"/>
          </ac:grpSpMkLst>
        </pc:grpChg>
        <pc:grpChg chg="replST">
          <ac:chgData name="Abdessamad Derraz" userId="4c6d9526346a9ae3" providerId="LiveId" clId="{97661E28-FAD6-4995-B220-FDB4234B49B9}" dt="2022-02-25T15:30:49.029" v="5728"/>
          <ac:grpSpMkLst>
            <pc:docMk/>
            <pc:sldMk cId="0" sldId="296"/>
            <ac:grpSpMk id="6788" creationId="{00000000-0000-0000-0000-000000000000}"/>
          </ac:grpSpMkLst>
        </pc:grpChg>
        <pc:grpChg chg="replST">
          <ac:chgData name="Abdessamad Derraz" userId="4c6d9526346a9ae3" providerId="LiveId" clId="{97661E28-FAD6-4995-B220-FDB4234B49B9}" dt="2022-02-25T15:30:49.043" v="5729"/>
          <ac:grpSpMkLst>
            <pc:docMk/>
            <pc:sldMk cId="0" sldId="296"/>
            <ac:grpSpMk id="6792" creationId="{00000000-0000-0000-0000-000000000000}"/>
          </ac:grpSpMkLst>
        </pc:grpChg>
        <pc:grpChg chg="replST">
          <ac:chgData name="Abdessamad Derraz" userId="4c6d9526346a9ae3" providerId="LiveId" clId="{97661E28-FAD6-4995-B220-FDB4234B49B9}" dt="2022-02-25T15:30:49.058" v="5730"/>
          <ac:grpSpMkLst>
            <pc:docMk/>
            <pc:sldMk cId="0" sldId="296"/>
            <ac:grpSpMk id="6795" creationId="{00000000-0000-0000-0000-000000000000}"/>
          </ac:grpSpMkLst>
        </pc:grpChg>
        <pc:grpChg chg="replST">
          <ac:chgData name="Abdessamad Derraz" userId="4c6d9526346a9ae3" providerId="LiveId" clId="{97661E28-FAD6-4995-B220-FDB4234B49B9}" dt="2022-02-25T15:30:49.079" v="5731"/>
          <ac:grpSpMkLst>
            <pc:docMk/>
            <pc:sldMk cId="0" sldId="296"/>
            <ac:grpSpMk id="6798" creationId="{00000000-0000-0000-0000-000000000000}"/>
          </ac:grpSpMkLst>
        </pc:grpChg>
        <pc:grpChg chg="replST">
          <ac:chgData name="Abdessamad Derraz" userId="4c6d9526346a9ae3" providerId="LiveId" clId="{97661E28-FAD6-4995-B220-FDB4234B49B9}" dt="2022-02-25T15:30:49.105" v="5733"/>
          <ac:grpSpMkLst>
            <pc:docMk/>
            <pc:sldMk cId="0" sldId="296"/>
            <ac:grpSpMk id="6803" creationId="{00000000-0000-0000-0000-000000000000}"/>
          </ac:grpSpMkLst>
        </pc:grpChg>
        <pc:grpChg chg="replST">
          <ac:chgData name="Abdessamad Derraz" userId="4c6d9526346a9ae3" providerId="LiveId" clId="{97661E28-FAD6-4995-B220-FDB4234B49B9}" dt="2022-02-25T15:30:49.120" v="5734"/>
          <ac:grpSpMkLst>
            <pc:docMk/>
            <pc:sldMk cId="0" sldId="296"/>
            <ac:grpSpMk id="6807" creationId="{00000000-0000-0000-0000-000000000000}"/>
          </ac:grpSpMkLst>
        </pc:grpChg>
        <pc:grpChg chg="replST">
          <ac:chgData name="Abdessamad Derraz" userId="4c6d9526346a9ae3" providerId="LiveId" clId="{97661E28-FAD6-4995-B220-FDB4234B49B9}" dt="2022-02-25T15:30:49.132" v="5735"/>
          <ac:grpSpMkLst>
            <pc:docMk/>
            <pc:sldMk cId="0" sldId="296"/>
            <ac:grpSpMk id="6814" creationId="{00000000-0000-0000-0000-000000000000}"/>
          </ac:grpSpMkLst>
        </pc:grpChg>
        <pc:grpChg chg="replST">
          <ac:chgData name="Abdessamad Derraz" userId="4c6d9526346a9ae3" providerId="LiveId" clId="{97661E28-FAD6-4995-B220-FDB4234B49B9}" dt="2022-02-25T15:30:49.144" v="5736"/>
          <ac:grpSpMkLst>
            <pc:docMk/>
            <pc:sldMk cId="0" sldId="296"/>
            <ac:grpSpMk id="6817" creationId="{00000000-0000-0000-0000-000000000000}"/>
          </ac:grpSpMkLst>
        </pc:grpChg>
        <pc:grpChg chg="replST">
          <ac:chgData name="Abdessamad Derraz" userId="4c6d9526346a9ae3" providerId="LiveId" clId="{97661E28-FAD6-4995-B220-FDB4234B49B9}" dt="2022-02-25T15:30:49.156" v="5737"/>
          <ac:grpSpMkLst>
            <pc:docMk/>
            <pc:sldMk cId="0" sldId="296"/>
            <ac:grpSpMk id="6820" creationId="{00000000-0000-0000-0000-000000000000}"/>
          </ac:grpSpMkLst>
        </pc:grpChg>
        <pc:grpChg chg="replST">
          <ac:chgData name="Abdessamad Derraz" userId="4c6d9526346a9ae3" providerId="LiveId" clId="{97661E28-FAD6-4995-B220-FDB4234B49B9}" dt="2022-02-25T15:30:49.168" v="5738"/>
          <ac:grpSpMkLst>
            <pc:docMk/>
            <pc:sldMk cId="0" sldId="296"/>
            <ac:grpSpMk id="6826" creationId="{00000000-0000-0000-0000-000000000000}"/>
          </ac:grpSpMkLst>
        </pc:grpChg>
        <pc:grpChg chg="replST">
          <ac:chgData name="Abdessamad Derraz" userId="4c6d9526346a9ae3" providerId="LiveId" clId="{97661E28-FAD6-4995-B220-FDB4234B49B9}" dt="2022-02-25T15:30:49.192" v="5740"/>
          <ac:grpSpMkLst>
            <pc:docMk/>
            <pc:sldMk cId="0" sldId="296"/>
            <ac:grpSpMk id="6832" creationId="{00000000-0000-0000-0000-000000000000}"/>
          </ac:grpSpMkLst>
        </pc:grpChg>
        <pc:grpChg chg="replST">
          <ac:chgData name="Abdessamad Derraz" userId="4c6d9526346a9ae3" providerId="LiveId" clId="{97661E28-FAD6-4995-B220-FDB4234B49B9}" dt="2022-02-25T15:30:49.204" v="5741"/>
          <ac:grpSpMkLst>
            <pc:docMk/>
            <pc:sldMk cId="0" sldId="296"/>
            <ac:grpSpMk id="6837" creationId="{00000000-0000-0000-0000-000000000000}"/>
          </ac:grpSpMkLst>
        </pc:grpChg>
        <pc:grpChg chg="replST">
          <ac:chgData name="Abdessamad Derraz" userId="4c6d9526346a9ae3" providerId="LiveId" clId="{97661E28-FAD6-4995-B220-FDB4234B49B9}" dt="2022-02-25T15:30:49.217" v="5742"/>
          <ac:grpSpMkLst>
            <pc:docMk/>
            <pc:sldMk cId="0" sldId="296"/>
            <ac:grpSpMk id="6841" creationId="{00000000-0000-0000-0000-000000000000}"/>
          </ac:grpSpMkLst>
        </pc:grpChg>
        <pc:grpChg chg="replST">
          <ac:chgData name="Abdessamad Derraz" userId="4c6d9526346a9ae3" providerId="LiveId" clId="{97661E28-FAD6-4995-B220-FDB4234B49B9}" dt="2022-02-25T15:30:49.230" v="5743"/>
          <ac:grpSpMkLst>
            <pc:docMk/>
            <pc:sldMk cId="0" sldId="296"/>
            <ac:grpSpMk id="6845" creationId="{00000000-0000-0000-0000-000000000000}"/>
          </ac:grpSpMkLst>
        </pc:grpChg>
        <pc:grpChg chg="replST">
          <ac:chgData name="Abdessamad Derraz" userId="4c6d9526346a9ae3" providerId="LiveId" clId="{97661E28-FAD6-4995-B220-FDB4234B49B9}" dt="2022-02-25T15:30:49.258" v="5745"/>
          <ac:grpSpMkLst>
            <pc:docMk/>
            <pc:sldMk cId="0" sldId="296"/>
            <ac:grpSpMk id="6856" creationId="{00000000-0000-0000-0000-000000000000}"/>
          </ac:grpSpMkLst>
        </pc:grpChg>
        <pc:grpChg chg="replST">
          <ac:chgData name="Abdessamad Derraz" userId="4c6d9526346a9ae3" providerId="LiveId" clId="{97661E28-FAD6-4995-B220-FDB4234B49B9}" dt="2022-02-25T15:30:49.270" v="5746"/>
          <ac:grpSpMkLst>
            <pc:docMk/>
            <pc:sldMk cId="0" sldId="296"/>
            <ac:grpSpMk id="6860" creationId="{00000000-0000-0000-0000-000000000000}"/>
          </ac:grpSpMkLst>
        </pc:grpChg>
        <pc:grpChg chg="replST">
          <ac:chgData name="Abdessamad Derraz" userId="4c6d9526346a9ae3" providerId="LiveId" clId="{97661E28-FAD6-4995-B220-FDB4234B49B9}" dt="2022-02-25T15:30:49.286" v="5747"/>
          <ac:grpSpMkLst>
            <pc:docMk/>
            <pc:sldMk cId="0" sldId="296"/>
            <ac:grpSpMk id="6863" creationId="{00000000-0000-0000-0000-000000000000}"/>
          </ac:grpSpMkLst>
        </pc:grpChg>
        <pc:grpChg chg="replST">
          <ac:chgData name="Abdessamad Derraz" userId="4c6d9526346a9ae3" providerId="LiveId" clId="{97661E28-FAD6-4995-B220-FDB4234B49B9}" dt="2022-02-25T15:30:49.313" v="5749"/>
          <ac:grpSpMkLst>
            <pc:docMk/>
            <pc:sldMk cId="0" sldId="296"/>
            <ac:grpSpMk id="6867" creationId="{00000000-0000-0000-0000-000000000000}"/>
          </ac:grpSpMkLst>
        </pc:grpChg>
        <pc:grpChg chg="replST">
          <ac:chgData name="Abdessamad Derraz" userId="4c6d9526346a9ae3" providerId="LiveId" clId="{97661E28-FAD6-4995-B220-FDB4234B49B9}" dt="2022-02-25T15:30:49.325" v="5750"/>
          <ac:grpSpMkLst>
            <pc:docMk/>
            <pc:sldMk cId="0" sldId="296"/>
            <ac:grpSpMk id="6870" creationId="{00000000-0000-0000-0000-000000000000}"/>
          </ac:grpSpMkLst>
        </pc:grpChg>
        <pc:grpChg chg="replST">
          <ac:chgData name="Abdessamad Derraz" userId="4c6d9526346a9ae3" providerId="LiveId" clId="{97661E28-FAD6-4995-B220-FDB4234B49B9}" dt="2022-02-25T15:30:49.347" v="5751"/>
          <ac:grpSpMkLst>
            <pc:docMk/>
            <pc:sldMk cId="0" sldId="296"/>
            <ac:grpSpMk id="6873" creationId="{00000000-0000-0000-0000-000000000000}"/>
          </ac:grpSpMkLst>
        </pc:grpChg>
        <pc:grpChg chg="replST">
          <ac:chgData name="Abdessamad Derraz" userId="4c6d9526346a9ae3" providerId="LiveId" clId="{97661E28-FAD6-4995-B220-FDB4234B49B9}" dt="2022-02-25T15:30:49.360" v="5752"/>
          <ac:grpSpMkLst>
            <pc:docMk/>
            <pc:sldMk cId="0" sldId="296"/>
            <ac:grpSpMk id="6876" creationId="{00000000-0000-0000-0000-000000000000}"/>
          </ac:grpSpMkLst>
        </pc:grpChg>
        <pc:grpChg chg="replST">
          <ac:chgData name="Abdessamad Derraz" userId="4c6d9526346a9ae3" providerId="LiveId" clId="{97661E28-FAD6-4995-B220-FDB4234B49B9}" dt="2022-02-25T15:30:49.371" v="5753"/>
          <ac:grpSpMkLst>
            <pc:docMk/>
            <pc:sldMk cId="0" sldId="296"/>
            <ac:grpSpMk id="6879" creationId="{00000000-0000-0000-0000-000000000000}"/>
          </ac:grpSpMkLst>
        </pc:grpChg>
        <pc:grpChg chg="replST">
          <ac:chgData name="Abdessamad Derraz" userId="4c6d9526346a9ae3" providerId="LiveId" clId="{97661E28-FAD6-4995-B220-FDB4234B49B9}" dt="2022-02-25T15:30:49.383" v="5754"/>
          <ac:grpSpMkLst>
            <pc:docMk/>
            <pc:sldMk cId="0" sldId="296"/>
            <ac:grpSpMk id="6884" creationId="{00000000-0000-0000-0000-000000000000}"/>
          </ac:grpSpMkLst>
        </pc:grpChg>
        <pc:grpChg chg="replST">
          <ac:chgData name="Abdessamad Derraz" userId="4c6d9526346a9ae3" providerId="LiveId" clId="{97661E28-FAD6-4995-B220-FDB4234B49B9}" dt="2022-02-25T15:30:49.394" v="5755"/>
          <ac:grpSpMkLst>
            <pc:docMk/>
            <pc:sldMk cId="0" sldId="296"/>
            <ac:grpSpMk id="6887" creationId="{00000000-0000-0000-0000-000000000000}"/>
          </ac:grpSpMkLst>
        </pc:grpChg>
        <pc:grpChg chg="replST">
          <ac:chgData name="Abdessamad Derraz" userId="4c6d9526346a9ae3" providerId="LiveId" clId="{97661E28-FAD6-4995-B220-FDB4234B49B9}" dt="2022-02-25T15:30:49.406" v="5756"/>
          <ac:grpSpMkLst>
            <pc:docMk/>
            <pc:sldMk cId="0" sldId="296"/>
            <ac:grpSpMk id="6890" creationId="{00000000-0000-0000-0000-000000000000}"/>
          </ac:grpSpMkLst>
        </pc:grpChg>
        <pc:grpChg chg="replST">
          <ac:chgData name="Abdessamad Derraz" userId="4c6d9526346a9ae3" providerId="LiveId" clId="{97661E28-FAD6-4995-B220-FDB4234B49B9}" dt="2022-02-25T15:30:49.418" v="5757"/>
          <ac:grpSpMkLst>
            <pc:docMk/>
            <pc:sldMk cId="0" sldId="296"/>
            <ac:grpSpMk id="6896" creationId="{00000000-0000-0000-0000-000000000000}"/>
          </ac:grpSpMkLst>
        </pc:grpChg>
        <pc:grpChg chg="replST">
          <ac:chgData name="Abdessamad Derraz" userId="4c6d9526346a9ae3" providerId="LiveId" clId="{97661E28-FAD6-4995-B220-FDB4234B49B9}" dt="2022-02-25T15:30:49.430" v="5758"/>
          <ac:grpSpMkLst>
            <pc:docMk/>
            <pc:sldMk cId="0" sldId="296"/>
            <ac:grpSpMk id="6905" creationId="{00000000-0000-0000-0000-000000000000}"/>
          </ac:grpSpMkLst>
        </pc:grpChg>
        <pc:grpChg chg="replST">
          <ac:chgData name="Abdessamad Derraz" userId="4c6d9526346a9ae3" providerId="LiveId" clId="{97661E28-FAD6-4995-B220-FDB4234B49B9}" dt="2022-02-25T15:30:49.441" v="5759"/>
          <ac:grpSpMkLst>
            <pc:docMk/>
            <pc:sldMk cId="0" sldId="296"/>
            <ac:grpSpMk id="6909" creationId="{00000000-0000-0000-0000-000000000000}"/>
          </ac:grpSpMkLst>
        </pc:grpChg>
        <pc:grpChg chg="replST">
          <ac:chgData name="Abdessamad Derraz" userId="4c6d9526346a9ae3" providerId="LiveId" clId="{97661E28-FAD6-4995-B220-FDB4234B49B9}" dt="2022-02-25T15:30:49.453" v="5760"/>
          <ac:grpSpMkLst>
            <pc:docMk/>
            <pc:sldMk cId="0" sldId="296"/>
            <ac:grpSpMk id="6914" creationId="{00000000-0000-0000-0000-000000000000}"/>
          </ac:grpSpMkLst>
        </pc:grpChg>
        <pc:grpChg chg="replST">
          <ac:chgData name="Abdessamad Derraz" userId="4c6d9526346a9ae3" providerId="LiveId" clId="{97661E28-FAD6-4995-B220-FDB4234B49B9}" dt="2022-02-25T15:30:49.477" v="5762"/>
          <ac:grpSpMkLst>
            <pc:docMk/>
            <pc:sldMk cId="0" sldId="296"/>
            <ac:grpSpMk id="6918" creationId="{00000000-0000-0000-0000-000000000000}"/>
          </ac:grpSpMkLst>
        </pc:grpChg>
        <pc:grpChg chg="replST">
          <ac:chgData name="Abdessamad Derraz" userId="4c6d9526346a9ae3" providerId="LiveId" clId="{97661E28-FAD6-4995-B220-FDB4234B49B9}" dt="2022-02-25T15:30:49.488" v="5763"/>
          <ac:grpSpMkLst>
            <pc:docMk/>
            <pc:sldMk cId="0" sldId="296"/>
            <ac:grpSpMk id="6923" creationId="{00000000-0000-0000-0000-000000000000}"/>
          </ac:grpSpMkLst>
        </pc:grpChg>
        <pc:grpChg chg="replST">
          <ac:chgData name="Abdessamad Derraz" userId="4c6d9526346a9ae3" providerId="LiveId" clId="{97661E28-FAD6-4995-B220-FDB4234B49B9}" dt="2022-02-25T15:30:49.500" v="5764"/>
          <ac:grpSpMkLst>
            <pc:docMk/>
            <pc:sldMk cId="0" sldId="296"/>
            <ac:grpSpMk id="6928" creationId="{00000000-0000-0000-0000-000000000000}"/>
          </ac:grpSpMkLst>
        </pc:grpChg>
        <pc:grpChg chg="replST">
          <ac:chgData name="Abdessamad Derraz" userId="4c6d9526346a9ae3" providerId="LiveId" clId="{97661E28-FAD6-4995-B220-FDB4234B49B9}" dt="2022-02-25T15:30:49.511" v="5765"/>
          <ac:grpSpMkLst>
            <pc:docMk/>
            <pc:sldMk cId="0" sldId="296"/>
            <ac:grpSpMk id="6932" creationId="{00000000-0000-0000-0000-000000000000}"/>
          </ac:grpSpMkLst>
        </pc:grpChg>
        <pc:grpChg chg="replST">
          <ac:chgData name="Abdessamad Derraz" userId="4c6d9526346a9ae3" providerId="LiveId" clId="{97661E28-FAD6-4995-B220-FDB4234B49B9}" dt="2022-02-25T15:30:49.523" v="5766"/>
          <ac:grpSpMkLst>
            <pc:docMk/>
            <pc:sldMk cId="0" sldId="296"/>
            <ac:grpSpMk id="6935" creationId="{00000000-0000-0000-0000-000000000000}"/>
          </ac:grpSpMkLst>
        </pc:grpChg>
        <pc:grpChg chg="replST">
          <ac:chgData name="Abdessamad Derraz" userId="4c6d9526346a9ae3" providerId="LiveId" clId="{97661E28-FAD6-4995-B220-FDB4234B49B9}" dt="2022-02-25T15:30:49.534" v="5767"/>
          <ac:grpSpMkLst>
            <pc:docMk/>
            <pc:sldMk cId="0" sldId="296"/>
            <ac:grpSpMk id="6939" creationId="{00000000-0000-0000-0000-000000000000}"/>
          </ac:grpSpMkLst>
        </pc:grpChg>
        <pc:grpChg chg="replST">
          <ac:chgData name="Abdessamad Derraz" userId="4c6d9526346a9ae3" providerId="LiveId" clId="{97661E28-FAD6-4995-B220-FDB4234B49B9}" dt="2022-02-25T15:30:49.546" v="5768"/>
          <ac:grpSpMkLst>
            <pc:docMk/>
            <pc:sldMk cId="0" sldId="296"/>
            <ac:grpSpMk id="6942" creationId="{00000000-0000-0000-0000-000000000000}"/>
          </ac:grpSpMkLst>
        </pc:grpChg>
        <pc:grpChg chg="replST">
          <ac:chgData name="Abdessamad Derraz" userId="4c6d9526346a9ae3" providerId="LiveId" clId="{97661E28-FAD6-4995-B220-FDB4234B49B9}" dt="2022-02-25T15:30:49.557" v="5769"/>
          <ac:grpSpMkLst>
            <pc:docMk/>
            <pc:sldMk cId="0" sldId="296"/>
            <ac:grpSpMk id="6945" creationId="{00000000-0000-0000-0000-000000000000}"/>
          </ac:grpSpMkLst>
        </pc:grpChg>
        <pc:grpChg chg="replST">
          <ac:chgData name="Abdessamad Derraz" userId="4c6d9526346a9ae3" providerId="LiveId" clId="{97661E28-FAD6-4995-B220-FDB4234B49B9}" dt="2022-02-25T15:30:49.580" v="5771"/>
          <ac:grpSpMkLst>
            <pc:docMk/>
            <pc:sldMk cId="0" sldId="296"/>
            <ac:grpSpMk id="6951" creationId="{00000000-0000-0000-0000-000000000000}"/>
          </ac:grpSpMkLst>
        </pc:grpChg>
        <pc:grpChg chg="replST">
          <ac:chgData name="Abdessamad Derraz" userId="4c6d9526346a9ae3" providerId="LiveId" clId="{97661E28-FAD6-4995-B220-FDB4234B49B9}" dt="2022-02-25T15:30:49.612" v="5773"/>
          <ac:grpSpMkLst>
            <pc:docMk/>
            <pc:sldMk cId="0" sldId="296"/>
            <ac:grpSpMk id="6956" creationId="{00000000-0000-0000-0000-000000000000}"/>
          </ac:grpSpMkLst>
        </pc:grpChg>
        <pc:grpChg chg="replST">
          <ac:chgData name="Abdessamad Derraz" userId="4c6d9526346a9ae3" providerId="LiveId" clId="{97661E28-FAD6-4995-B220-FDB4234B49B9}" dt="2022-02-25T15:30:49.635" v="5775"/>
          <ac:grpSpMkLst>
            <pc:docMk/>
            <pc:sldMk cId="0" sldId="296"/>
            <ac:grpSpMk id="6961" creationId="{00000000-0000-0000-0000-000000000000}"/>
          </ac:grpSpMkLst>
        </pc:grpChg>
        <pc:grpChg chg="replST">
          <ac:chgData name="Abdessamad Derraz" userId="4c6d9526346a9ae3" providerId="LiveId" clId="{97661E28-FAD6-4995-B220-FDB4234B49B9}" dt="2022-02-25T15:30:49.646" v="5776"/>
          <ac:grpSpMkLst>
            <pc:docMk/>
            <pc:sldMk cId="0" sldId="296"/>
            <ac:grpSpMk id="6965" creationId="{00000000-0000-0000-0000-000000000000}"/>
          </ac:grpSpMkLst>
        </pc:grpChg>
        <pc:grpChg chg="replST">
          <ac:chgData name="Abdessamad Derraz" userId="4c6d9526346a9ae3" providerId="LiveId" clId="{97661E28-FAD6-4995-B220-FDB4234B49B9}" dt="2022-02-25T15:30:49.658" v="5777"/>
          <ac:grpSpMkLst>
            <pc:docMk/>
            <pc:sldMk cId="0" sldId="296"/>
            <ac:grpSpMk id="6969" creationId="{00000000-0000-0000-0000-000000000000}"/>
          </ac:grpSpMkLst>
        </pc:grpChg>
        <pc:grpChg chg="replST">
          <ac:chgData name="Abdessamad Derraz" userId="4c6d9526346a9ae3" providerId="LiveId" clId="{97661E28-FAD6-4995-B220-FDB4234B49B9}" dt="2022-02-25T15:30:49.681" v="5779"/>
          <ac:grpSpMkLst>
            <pc:docMk/>
            <pc:sldMk cId="0" sldId="296"/>
            <ac:grpSpMk id="6976" creationId="{00000000-0000-0000-0000-000000000000}"/>
          </ac:grpSpMkLst>
        </pc:grpChg>
        <pc:grpChg chg="replST">
          <ac:chgData name="Abdessamad Derraz" userId="4c6d9526346a9ae3" providerId="LiveId" clId="{97661E28-FAD6-4995-B220-FDB4234B49B9}" dt="2022-02-25T15:30:49.709" v="5781"/>
          <ac:grpSpMkLst>
            <pc:docMk/>
            <pc:sldMk cId="0" sldId="296"/>
            <ac:grpSpMk id="6981"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297"/>
        </pc:sldMkLst>
        <pc:spChg chg="replST">
          <ac:chgData name="Abdessamad Derraz" userId="4c6d9526346a9ae3" providerId="LiveId" clId="{97661E28-FAD6-4995-B220-FDB4234B49B9}" dt="2022-02-25T15:30:49.743" v="5783"/>
          <ac:spMkLst>
            <pc:docMk/>
            <pc:sldMk cId="0" sldId="297"/>
            <ac:spMk id="6998" creationId="{00000000-0000-0000-0000-000000000000}"/>
          </ac:spMkLst>
        </pc:spChg>
        <pc:spChg chg="replST">
          <ac:chgData name="Abdessamad Derraz" userId="4c6d9526346a9ae3" providerId="LiveId" clId="{97661E28-FAD6-4995-B220-FDB4234B49B9}" dt="2022-02-25T15:30:49.793" v="5785"/>
          <ac:spMkLst>
            <pc:docMk/>
            <pc:sldMk cId="0" sldId="297"/>
            <ac:spMk id="6999" creationId="{00000000-0000-0000-0000-000000000000}"/>
          </ac:spMkLst>
        </pc:spChg>
        <pc:spChg chg="replST">
          <ac:chgData name="Abdessamad Derraz" userId="4c6d9526346a9ae3" providerId="LiveId" clId="{97661E28-FAD6-4995-B220-FDB4234B49B9}" dt="2022-02-25T15:30:49.805" v="5786"/>
          <ac:spMkLst>
            <pc:docMk/>
            <pc:sldMk cId="0" sldId="297"/>
            <ac:spMk id="7000" creationId="{00000000-0000-0000-0000-000000000000}"/>
          </ac:spMkLst>
        </pc:spChg>
        <pc:spChg chg="replST">
          <ac:chgData name="Abdessamad Derraz" userId="4c6d9526346a9ae3" providerId="LiveId" clId="{97661E28-FAD6-4995-B220-FDB4234B49B9}" dt="2022-02-25T15:30:49.864" v="5789"/>
          <ac:spMkLst>
            <pc:docMk/>
            <pc:sldMk cId="0" sldId="297"/>
            <ac:spMk id="7008" creationId="{00000000-0000-0000-0000-000000000000}"/>
          </ac:spMkLst>
        </pc:spChg>
        <pc:spChg chg="replST">
          <ac:chgData name="Abdessamad Derraz" userId="4c6d9526346a9ae3" providerId="LiveId" clId="{97661E28-FAD6-4995-B220-FDB4234B49B9}" dt="2022-02-25T15:30:49.970" v="5797"/>
          <ac:spMkLst>
            <pc:docMk/>
            <pc:sldMk cId="0" sldId="297"/>
            <ac:spMk id="7049" creationId="{00000000-0000-0000-0000-000000000000}"/>
          </ac:spMkLst>
        </pc:spChg>
        <pc:spChg chg="replST">
          <ac:chgData name="Abdessamad Derraz" userId="4c6d9526346a9ae3" providerId="LiveId" clId="{97661E28-FAD6-4995-B220-FDB4234B49B9}" dt="2022-02-25T15:30:49.984" v="5798"/>
          <ac:spMkLst>
            <pc:docMk/>
            <pc:sldMk cId="0" sldId="297"/>
            <ac:spMk id="7050" creationId="{00000000-0000-0000-0000-000000000000}"/>
          </ac:spMkLst>
        </pc:spChg>
        <pc:spChg chg="replST">
          <ac:chgData name="Abdessamad Derraz" userId="4c6d9526346a9ae3" providerId="LiveId" clId="{97661E28-FAD6-4995-B220-FDB4234B49B9}" dt="2022-02-25T15:30:49.996" v="5799"/>
          <ac:spMkLst>
            <pc:docMk/>
            <pc:sldMk cId="0" sldId="297"/>
            <ac:spMk id="7051" creationId="{00000000-0000-0000-0000-000000000000}"/>
          </ac:spMkLst>
        </pc:spChg>
        <pc:spChg chg="replST">
          <ac:chgData name="Abdessamad Derraz" userId="4c6d9526346a9ae3" providerId="LiveId" clId="{97661E28-FAD6-4995-B220-FDB4234B49B9}" dt="2022-02-25T15:30:50.096" v="5807"/>
          <ac:spMkLst>
            <pc:docMk/>
            <pc:sldMk cId="0" sldId="297"/>
            <ac:spMk id="7092" creationId="{00000000-0000-0000-0000-000000000000}"/>
          </ac:spMkLst>
        </pc:spChg>
        <pc:spChg chg="replST">
          <ac:chgData name="Abdessamad Derraz" userId="4c6d9526346a9ae3" providerId="LiveId" clId="{97661E28-FAD6-4995-B220-FDB4234B49B9}" dt="2022-02-25T15:30:50.121" v="5809"/>
          <ac:spMkLst>
            <pc:docMk/>
            <pc:sldMk cId="0" sldId="297"/>
            <ac:spMk id="7097" creationId="{00000000-0000-0000-0000-000000000000}"/>
          </ac:spMkLst>
        </pc:spChg>
        <pc:spChg chg="replST">
          <ac:chgData name="Abdessamad Derraz" userId="4c6d9526346a9ae3" providerId="LiveId" clId="{97661E28-FAD6-4995-B220-FDB4234B49B9}" dt="2022-02-25T15:30:50.170" v="5813"/>
          <ac:spMkLst>
            <pc:docMk/>
            <pc:sldMk cId="0" sldId="297"/>
            <ac:spMk id="7113" creationId="{00000000-0000-0000-0000-000000000000}"/>
          </ac:spMkLst>
        </pc:spChg>
        <pc:spChg chg="replST">
          <ac:chgData name="Abdessamad Derraz" userId="4c6d9526346a9ae3" providerId="LiveId" clId="{97661E28-FAD6-4995-B220-FDB4234B49B9}" dt="2022-02-25T15:30:50.338" v="5825"/>
          <ac:spMkLst>
            <pc:docMk/>
            <pc:sldMk cId="0" sldId="297"/>
            <ac:spMk id="7165" creationId="{00000000-0000-0000-0000-000000000000}"/>
          </ac:spMkLst>
        </pc:spChg>
        <pc:spChg chg="replST">
          <ac:chgData name="Abdessamad Derraz" userId="4c6d9526346a9ae3" providerId="LiveId" clId="{97661E28-FAD6-4995-B220-FDB4234B49B9}" dt="2022-02-25T15:30:50.365" v="5827"/>
          <ac:spMkLst>
            <pc:docMk/>
            <pc:sldMk cId="0" sldId="297"/>
            <ac:spMk id="7171" creationId="{00000000-0000-0000-0000-000000000000}"/>
          </ac:spMkLst>
        </pc:spChg>
        <pc:spChg chg="replST">
          <ac:chgData name="Abdessamad Derraz" userId="4c6d9526346a9ae3" providerId="LiveId" clId="{97661E28-FAD6-4995-B220-FDB4234B49B9}" dt="2022-02-25T15:30:50.420" v="5831"/>
          <ac:spMkLst>
            <pc:docMk/>
            <pc:sldMk cId="0" sldId="297"/>
            <ac:spMk id="7187" creationId="{00000000-0000-0000-0000-000000000000}"/>
          </ac:spMkLst>
        </pc:spChg>
        <pc:spChg chg="replST">
          <ac:chgData name="Abdessamad Derraz" userId="4c6d9526346a9ae3" providerId="LiveId" clId="{97661E28-FAD6-4995-B220-FDB4234B49B9}" dt="2022-02-25T15:30:50.444" v="5832"/>
          <ac:spMkLst>
            <pc:docMk/>
            <pc:sldMk cId="0" sldId="297"/>
            <ac:spMk id="7188" creationId="{00000000-0000-0000-0000-000000000000}"/>
          </ac:spMkLst>
        </pc:spChg>
        <pc:spChg chg="replST">
          <ac:chgData name="Abdessamad Derraz" userId="4c6d9526346a9ae3" providerId="LiveId" clId="{97661E28-FAD6-4995-B220-FDB4234B49B9}" dt="2022-02-25T15:30:50.458" v="5833"/>
          <ac:spMkLst>
            <pc:docMk/>
            <pc:sldMk cId="0" sldId="297"/>
            <ac:spMk id="7189" creationId="{00000000-0000-0000-0000-000000000000}"/>
          </ac:spMkLst>
        </pc:spChg>
        <pc:spChg chg="replST">
          <ac:chgData name="Abdessamad Derraz" userId="4c6d9526346a9ae3" providerId="LiveId" clId="{97661E28-FAD6-4995-B220-FDB4234B49B9}" dt="2022-02-25T15:30:50.832" v="5857"/>
          <ac:spMkLst>
            <pc:docMk/>
            <pc:sldMk cId="0" sldId="297"/>
            <ac:spMk id="7335" creationId="{00000000-0000-0000-0000-000000000000}"/>
          </ac:spMkLst>
        </pc:spChg>
        <pc:spChg chg="replST">
          <ac:chgData name="Abdessamad Derraz" userId="4c6d9526346a9ae3" providerId="LiveId" clId="{97661E28-FAD6-4995-B220-FDB4234B49B9}" dt="2022-02-25T15:30:50.871" v="5860"/>
          <ac:spMkLst>
            <pc:docMk/>
            <pc:sldMk cId="0" sldId="297"/>
            <ac:spMk id="7347" creationId="{00000000-0000-0000-0000-000000000000}"/>
          </ac:spMkLst>
        </pc:spChg>
        <pc:grpChg chg="replST">
          <ac:chgData name="Abdessamad Derraz" userId="4c6d9526346a9ae3" providerId="LiveId" clId="{97661E28-FAD6-4995-B220-FDB4234B49B9}" dt="2022-02-25T15:30:49.832" v="5787"/>
          <ac:grpSpMkLst>
            <pc:docMk/>
            <pc:sldMk cId="0" sldId="297"/>
            <ac:grpSpMk id="7001" creationId="{00000000-0000-0000-0000-000000000000}"/>
          </ac:grpSpMkLst>
        </pc:grpChg>
        <pc:grpChg chg="replST">
          <ac:chgData name="Abdessamad Derraz" userId="4c6d9526346a9ae3" providerId="LiveId" clId="{97661E28-FAD6-4995-B220-FDB4234B49B9}" dt="2022-02-25T15:30:49.847" v="5788"/>
          <ac:grpSpMkLst>
            <pc:docMk/>
            <pc:sldMk cId="0" sldId="297"/>
            <ac:grpSpMk id="7004" creationId="{00000000-0000-0000-0000-000000000000}"/>
          </ac:grpSpMkLst>
        </pc:grpChg>
        <pc:grpChg chg="replST">
          <ac:chgData name="Abdessamad Derraz" userId="4c6d9526346a9ae3" providerId="LiveId" clId="{97661E28-FAD6-4995-B220-FDB4234B49B9}" dt="2022-02-25T15:30:49.876" v="5790"/>
          <ac:grpSpMkLst>
            <pc:docMk/>
            <pc:sldMk cId="0" sldId="297"/>
            <ac:grpSpMk id="7009" creationId="{00000000-0000-0000-0000-000000000000}"/>
          </ac:grpSpMkLst>
        </pc:grpChg>
        <pc:grpChg chg="replST">
          <ac:chgData name="Abdessamad Derraz" userId="4c6d9526346a9ae3" providerId="LiveId" clId="{97661E28-FAD6-4995-B220-FDB4234B49B9}" dt="2022-02-25T15:30:49.887" v="5791"/>
          <ac:grpSpMkLst>
            <pc:docMk/>
            <pc:sldMk cId="0" sldId="297"/>
            <ac:grpSpMk id="7013" creationId="{00000000-0000-0000-0000-000000000000}"/>
          </ac:grpSpMkLst>
        </pc:grpChg>
        <pc:grpChg chg="replST">
          <ac:chgData name="Abdessamad Derraz" userId="4c6d9526346a9ae3" providerId="LiveId" clId="{97661E28-FAD6-4995-B220-FDB4234B49B9}" dt="2022-02-25T15:30:49.898" v="5792"/>
          <ac:grpSpMkLst>
            <pc:docMk/>
            <pc:sldMk cId="0" sldId="297"/>
            <ac:grpSpMk id="7023" creationId="{00000000-0000-0000-0000-000000000000}"/>
          </ac:grpSpMkLst>
        </pc:grpChg>
        <pc:grpChg chg="replST">
          <ac:chgData name="Abdessamad Derraz" userId="4c6d9526346a9ae3" providerId="LiveId" clId="{97661E28-FAD6-4995-B220-FDB4234B49B9}" dt="2022-02-25T15:30:49.911" v="5793"/>
          <ac:grpSpMkLst>
            <pc:docMk/>
            <pc:sldMk cId="0" sldId="297"/>
            <ac:grpSpMk id="7027" creationId="{00000000-0000-0000-0000-000000000000}"/>
          </ac:grpSpMkLst>
        </pc:grpChg>
        <pc:grpChg chg="replST">
          <ac:chgData name="Abdessamad Derraz" userId="4c6d9526346a9ae3" providerId="LiveId" clId="{97661E28-FAD6-4995-B220-FDB4234B49B9}" dt="2022-02-25T15:30:49.931" v="5794"/>
          <ac:grpSpMkLst>
            <pc:docMk/>
            <pc:sldMk cId="0" sldId="297"/>
            <ac:grpSpMk id="7031" creationId="{00000000-0000-0000-0000-000000000000}"/>
          </ac:grpSpMkLst>
        </pc:grpChg>
        <pc:grpChg chg="replST">
          <ac:chgData name="Abdessamad Derraz" userId="4c6d9526346a9ae3" providerId="LiveId" clId="{97661E28-FAD6-4995-B220-FDB4234B49B9}" dt="2022-02-25T15:30:49.945" v="5795"/>
          <ac:grpSpMkLst>
            <pc:docMk/>
            <pc:sldMk cId="0" sldId="297"/>
            <ac:grpSpMk id="7034" creationId="{00000000-0000-0000-0000-000000000000}"/>
          </ac:grpSpMkLst>
        </pc:grpChg>
        <pc:grpChg chg="replST">
          <ac:chgData name="Abdessamad Derraz" userId="4c6d9526346a9ae3" providerId="LiveId" clId="{97661E28-FAD6-4995-B220-FDB4234B49B9}" dt="2022-02-25T15:30:49.957" v="5796"/>
          <ac:grpSpMkLst>
            <pc:docMk/>
            <pc:sldMk cId="0" sldId="297"/>
            <ac:grpSpMk id="7044" creationId="{00000000-0000-0000-0000-000000000000}"/>
          </ac:grpSpMkLst>
        </pc:grpChg>
        <pc:grpChg chg="replST">
          <ac:chgData name="Abdessamad Derraz" userId="4c6d9526346a9ae3" providerId="LiveId" clId="{97661E28-FAD6-4995-B220-FDB4234B49B9}" dt="2022-02-25T15:30:50.011" v="5800"/>
          <ac:grpSpMkLst>
            <pc:docMk/>
            <pc:sldMk cId="0" sldId="297"/>
            <ac:grpSpMk id="7052" creationId="{00000000-0000-0000-0000-000000000000}"/>
          </ac:grpSpMkLst>
        </pc:grpChg>
        <pc:grpChg chg="replST">
          <ac:chgData name="Abdessamad Derraz" userId="4c6d9526346a9ae3" providerId="LiveId" clId="{97661E28-FAD6-4995-B220-FDB4234B49B9}" dt="2022-02-25T15:30:50.023" v="5801"/>
          <ac:grpSpMkLst>
            <pc:docMk/>
            <pc:sldMk cId="0" sldId="297"/>
            <ac:grpSpMk id="7067" creationId="{00000000-0000-0000-0000-000000000000}"/>
          </ac:grpSpMkLst>
        </pc:grpChg>
        <pc:grpChg chg="replST">
          <ac:chgData name="Abdessamad Derraz" userId="4c6d9526346a9ae3" providerId="LiveId" clId="{97661E28-FAD6-4995-B220-FDB4234B49B9}" dt="2022-02-25T15:30:50.036" v="5802"/>
          <ac:grpSpMkLst>
            <pc:docMk/>
            <pc:sldMk cId="0" sldId="297"/>
            <ac:grpSpMk id="7070" creationId="{00000000-0000-0000-0000-000000000000}"/>
          </ac:grpSpMkLst>
        </pc:grpChg>
        <pc:grpChg chg="replST">
          <ac:chgData name="Abdessamad Derraz" userId="4c6d9526346a9ae3" providerId="LiveId" clId="{97661E28-FAD6-4995-B220-FDB4234B49B9}" dt="2022-02-25T15:30:50.048" v="5803"/>
          <ac:grpSpMkLst>
            <pc:docMk/>
            <pc:sldMk cId="0" sldId="297"/>
            <ac:grpSpMk id="7074" creationId="{00000000-0000-0000-0000-000000000000}"/>
          </ac:grpSpMkLst>
        </pc:grpChg>
        <pc:grpChg chg="replST">
          <ac:chgData name="Abdessamad Derraz" userId="4c6d9526346a9ae3" providerId="LiveId" clId="{97661E28-FAD6-4995-B220-FDB4234B49B9}" dt="2022-02-25T15:30:50.060" v="5804"/>
          <ac:grpSpMkLst>
            <pc:docMk/>
            <pc:sldMk cId="0" sldId="297"/>
            <ac:grpSpMk id="7078" creationId="{00000000-0000-0000-0000-000000000000}"/>
          </ac:grpSpMkLst>
        </pc:grpChg>
        <pc:grpChg chg="replST">
          <ac:chgData name="Abdessamad Derraz" userId="4c6d9526346a9ae3" providerId="LiveId" clId="{97661E28-FAD6-4995-B220-FDB4234B49B9}" dt="2022-02-25T15:30:50.072" v="5805"/>
          <ac:grpSpMkLst>
            <pc:docMk/>
            <pc:sldMk cId="0" sldId="297"/>
            <ac:grpSpMk id="7084" creationId="{00000000-0000-0000-0000-000000000000}"/>
          </ac:grpSpMkLst>
        </pc:grpChg>
        <pc:grpChg chg="replST">
          <ac:chgData name="Abdessamad Derraz" userId="4c6d9526346a9ae3" providerId="LiveId" clId="{97661E28-FAD6-4995-B220-FDB4234B49B9}" dt="2022-02-25T15:30:50.084" v="5806"/>
          <ac:grpSpMkLst>
            <pc:docMk/>
            <pc:sldMk cId="0" sldId="297"/>
            <ac:grpSpMk id="7089" creationId="{00000000-0000-0000-0000-000000000000}"/>
          </ac:grpSpMkLst>
        </pc:grpChg>
        <pc:grpChg chg="replST">
          <ac:chgData name="Abdessamad Derraz" userId="4c6d9526346a9ae3" providerId="LiveId" clId="{97661E28-FAD6-4995-B220-FDB4234B49B9}" dt="2022-02-25T15:30:50.110" v="5808"/>
          <ac:grpSpMkLst>
            <pc:docMk/>
            <pc:sldMk cId="0" sldId="297"/>
            <ac:grpSpMk id="7093" creationId="{00000000-0000-0000-0000-000000000000}"/>
          </ac:grpSpMkLst>
        </pc:grpChg>
        <pc:grpChg chg="replST">
          <ac:chgData name="Abdessamad Derraz" userId="4c6d9526346a9ae3" providerId="LiveId" clId="{97661E28-FAD6-4995-B220-FDB4234B49B9}" dt="2022-02-25T15:30:50.134" v="5810"/>
          <ac:grpSpMkLst>
            <pc:docMk/>
            <pc:sldMk cId="0" sldId="297"/>
            <ac:grpSpMk id="7098" creationId="{00000000-0000-0000-0000-000000000000}"/>
          </ac:grpSpMkLst>
        </pc:grpChg>
        <pc:grpChg chg="replST">
          <ac:chgData name="Abdessamad Derraz" userId="4c6d9526346a9ae3" providerId="LiveId" clId="{97661E28-FAD6-4995-B220-FDB4234B49B9}" dt="2022-02-25T15:30:50.146" v="5811"/>
          <ac:grpSpMkLst>
            <pc:docMk/>
            <pc:sldMk cId="0" sldId="297"/>
            <ac:grpSpMk id="7101" creationId="{00000000-0000-0000-0000-000000000000}"/>
          </ac:grpSpMkLst>
        </pc:grpChg>
        <pc:grpChg chg="replST">
          <ac:chgData name="Abdessamad Derraz" userId="4c6d9526346a9ae3" providerId="LiveId" clId="{97661E28-FAD6-4995-B220-FDB4234B49B9}" dt="2022-02-25T15:30:50.157" v="5812"/>
          <ac:grpSpMkLst>
            <pc:docMk/>
            <pc:sldMk cId="0" sldId="297"/>
            <ac:grpSpMk id="7107" creationId="{00000000-0000-0000-0000-000000000000}"/>
          </ac:grpSpMkLst>
        </pc:grpChg>
        <pc:grpChg chg="replST">
          <ac:chgData name="Abdessamad Derraz" userId="4c6d9526346a9ae3" providerId="LiveId" clId="{97661E28-FAD6-4995-B220-FDB4234B49B9}" dt="2022-02-25T15:30:50.190" v="5814"/>
          <ac:grpSpMkLst>
            <pc:docMk/>
            <pc:sldMk cId="0" sldId="297"/>
            <ac:grpSpMk id="7114" creationId="{00000000-0000-0000-0000-000000000000}"/>
          </ac:grpSpMkLst>
        </pc:grpChg>
        <pc:grpChg chg="replST">
          <ac:chgData name="Abdessamad Derraz" userId="4c6d9526346a9ae3" providerId="LiveId" clId="{97661E28-FAD6-4995-B220-FDB4234B49B9}" dt="2022-02-25T15:30:50.203" v="5815"/>
          <ac:grpSpMkLst>
            <pc:docMk/>
            <pc:sldMk cId="0" sldId="297"/>
            <ac:grpSpMk id="7118" creationId="{00000000-0000-0000-0000-000000000000}"/>
          </ac:grpSpMkLst>
        </pc:grpChg>
        <pc:grpChg chg="replST">
          <ac:chgData name="Abdessamad Derraz" userId="4c6d9526346a9ae3" providerId="LiveId" clId="{97661E28-FAD6-4995-B220-FDB4234B49B9}" dt="2022-02-25T15:30:50.216" v="5816"/>
          <ac:grpSpMkLst>
            <pc:docMk/>
            <pc:sldMk cId="0" sldId="297"/>
            <ac:grpSpMk id="7125" creationId="{00000000-0000-0000-0000-000000000000}"/>
          </ac:grpSpMkLst>
        </pc:grpChg>
        <pc:grpChg chg="replST">
          <ac:chgData name="Abdessamad Derraz" userId="4c6d9526346a9ae3" providerId="LiveId" clId="{97661E28-FAD6-4995-B220-FDB4234B49B9}" dt="2022-02-25T15:30:50.227" v="5817"/>
          <ac:grpSpMkLst>
            <pc:docMk/>
            <pc:sldMk cId="0" sldId="297"/>
            <ac:grpSpMk id="7129" creationId="{00000000-0000-0000-0000-000000000000}"/>
          </ac:grpSpMkLst>
        </pc:grpChg>
        <pc:grpChg chg="replST">
          <ac:chgData name="Abdessamad Derraz" userId="4c6d9526346a9ae3" providerId="LiveId" clId="{97661E28-FAD6-4995-B220-FDB4234B49B9}" dt="2022-02-25T15:30:50.241" v="5818"/>
          <ac:grpSpMkLst>
            <pc:docMk/>
            <pc:sldMk cId="0" sldId="297"/>
            <ac:grpSpMk id="7133" creationId="{00000000-0000-0000-0000-000000000000}"/>
          </ac:grpSpMkLst>
        </pc:grpChg>
        <pc:grpChg chg="replST">
          <ac:chgData name="Abdessamad Derraz" userId="4c6d9526346a9ae3" providerId="LiveId" clId="{97661E28-FAD6-4995-B220-FDB4234B49B9}" dt="2022-02-25T15:30:50.255" v="5819"/>
          <ac:grpSpMkLst>
            <pc:docMk/>
            <pc:sldMk cId="0" sldId="297"/>
            <ac:grpSpMk id="7138" creationId="{00000000-0000-0000-0000-000000000000}"/>
          </ac:grpSpMkLst>
        </pc:grpChg>
        <pc:grpChg chg="replST">
          <ac:chgData name="Abdessamad Derraz" userId="4c6d9526346a9ae3" providerId="LiveId" clId="{97661E28-FAD6-4995-B220-FDB4234B49B9}" dt="2022-02-25T15:30:50.270" v="5820"/>
          <ac:grpSpMkLst>
            <pc:docMk/>
            <pc:sldMk cId="0" sldId="297"/>
            <ac:grpSpMk id="7141" creationId="{00000000-0000-0000-0000-000000000000}"/>
          </ac:grpSpMkLst>
        </pc:grpChg>
        <pc:grpChg chg="replST">
          <ac:chgData name="Abdessamad Derraz" userId="4c6d9526346a9ae3" providerId="LiveId" clId="{97661E28-FAD6-4995-B220-FDB4234B49B9}" dt="2022-02-25T15:30:50.283" v="5821"/>
          <ac:grpSpMkLst>
            <pc:docMk/>
            <pc:sldMk cId="0" sldId="297"/>
            <ac:grpSpMk id="7144" creationId="{00000000-0000-0000-0000-000000000000}"/>
          </ac:grpSpMkLst>
        </pc:grpChg>
        <pc:grpChg chg="replST">
          <ac:chgData name="Abdessamad Derraz" userId="4c6d9526346a9ae3" providerId="LiveId" clId="{97661E28-FAD6-4995-B220-FDB4234B49B9}" dt="2022-02-25T15:30:50.296" v="5822"/>
          <ac:grpSpMkLst>
            <pc:docMk/>
            <pc:sldMk cId="0" sldId="297"/>
            <ac:grpSpMk id="7149" creationId="{00000000-0000-0000-0000-000000000000}"/>
          </ac:grpSpMkLst>
        </pc:grpChg>
        <pc:grpChg chg="replST">
          <ac:chgData name="Abdessamad Derraz" userId="4c6d9526346a9ae3" providerId="LiveId" clId="{97661E28-FAD6-4995-B220-FDB4234B49B9}" dt="2022-02-25T15:30:50.311" v="5823"/>
          <ac:grpSpMkLst>
            <pc:docMk/>
            <pc:sldMk cId="0" sldId="297"/>
            <ac:grpSpMk id="7154" creationId="{00000000-0000-0000-0000-000000000000}"/>
          </ac:grpSpMkLst>
        </pc:grpChg>
        <pc:grpChg chg="replST">
          <ac:chgData name="Abdessamad Derraz" userId="4c6d9526346a9ae3" providerId="LiveId" clId="{97661E28-FAD6-4995-B220-FDB4234B49B9}" dt="2022-02-25T15:30:50.324" v="5824"/>
          <ac:grpSpMkLst>
            <pc:docMk/>
            <pc:sldMk cId="0" sldId="297"/>
            <ac:grpSpMk id="7162" creationId="{00000000-0000-0000-0000-000000000000}"/>
          </ac:grpSpMkLst>
        </pc:grpChg>
        <pc:grpChg chg="replST">
          <ac:chgData name="Abdessamad Derraz" userId="4c6d9526346a9ae3" providerId="LiveId" clId="{97661E28-FAD6-4995-B220-FDB4234B49B9}" dt="2022-02-25T15:30:50.351" v="5826"/>
          <ac:grpSpMkLst>
            <pc:docMk/>
            <pc:sldMk cId="0" sldId="297"/>
            <ac:grpSpMk id="7166" creationId="{00000000-0000-0000-0000-000000000000}"/>
          </ac:grpSpMkLst>
        </pc:grpChg>
        <pc:grpChg chg="replST">
          <ac:chgData name="Abdessamad Derraz" userId="4c6d9526346a9ae3" providerId="LiveId" clId="{97661E28-FAD6-4995-B220-FDB4234B49B9}" dt="2022-02-25T15:30:50.379" v="5828"/>
          <ac:grpSpMkLst>
            <pc:docMk/>
            <pc:sldMk cId="0" sldId="297"/>
            <ac:grpSpMk id="7172" creationId="{00000000-0000-0000-0000-000000000000}"/>
          </ac:grpSpMkLst>
        </pc:grpChg>
        <pc:grpChg chg="replST">
          <ac:chgData name="Abdessamad Derraz" userId="4c6d9526346a9ae3" providerId="LiveId" clId="{97661E28-FAD6-4995-B220-FDB4234B49B9}" dt="2022-02-25T15:30:50.393" v="5829"/>
          <ac:grpSpMkLst>
            <pc:docMk/>
            <pc:sldMk cId="0" sldId="297"/>
            <ac:grpSpMk id="7176" creationId="{00000000-0000-0000-0000-000000000000}"/>
          </ac:grpSpMkLst>
        </pc:grpChg>
        <pc:grpChg chg="replST">
          <ac:chgData name="Abdessamad Derraz" userId="4c6d9526346a9ae3" providerId="LiveId" clId="{97661E28-FAD6-4995-B220-FDB4234B49B9}" dt="2022-02-25T15:30:50.407" v="5830"/>
          <ac:grpSpMkLst>
            <pc:docMk/>
            <pc:sldMk cId="0" sldId="297"/>
            <ac:grpSpMk id="7184" creationId="{00000000-0000-0000-0000-000000000000}"/>
          </ac:grpSpMkLst>
        </pc:grpChg>
        <pc:grpChg chg="replST">
          <ac:chgData name="Abdessamad Derraz" userId="4c6d9526346a9ae3" providerId="LiveId" clId="{97661E28-FAD6-4995-B220-FDB4234B49B9}" dt="2022-02-25T15:30:50.472" v="5834"/>
          <ac:grpSpMkLst>
            <pc:docMk/>
            <pc:sldMk cId="0" sldId="297"/>
            <ac:grpSpMk id="7190" creationId="{00000000-0000-0000-0000-000000000000}"/>
          </ac:grpSpMkLst>
        </pc:grpChg>
        <pc:grpChg chg="replST">
          <ac:chgData name="Abdessamad Derraz" userId="4c6d9526346a9ae3" providerId="LiveId" clId="{97661E28-FAD6-4995-B220-FDB4234B49B9}" dt="2022-02-25T15:30:50.486" v="5835"/>
          <ac:grpSpMkLst>
            <pc:docMk/>
            <pc:sldMk cId="0" sldId="297"/>
            <ac:grpSpMk id="7195" creationId="{00000000-0000-0000-0000-000000000000}"/>
          </ac:grpSpMkLst>
        </pc:grpChg>
        <pc:grpChg chg="replST">
          <ac:chgData name="Abdessamad Derraz" userId="4c6d9526346a9ae3" providerId="LiveId" clId="{97661E28-FAD6-4995-B220-FDB4234B49B9}" dt="2022-02-25T15:30:50.500" v="5836"/>
          <ac:grpSpMkLst>
            <pc:docMk/>
            <pc:sldMk cId="0" sldId="297"/>
            <ac:grpSpMk id="7203" creationId="{00000000-0000-0000-0000-000000000000}"/>
          </ac:grpSpMkLst>
        </pc:grpChg>
        <pc:grpChg chg="replST">
          <ac:chgData name="Abdessamad Derraz" userId="4c6d9526346a9ae3" providerId="LiveId" clId="{97661E28-FAD6-4995-B220-FDB4234B49B9}" dt="2022-02-25T15:30:50.513" v="5837"/>
          <ac:grpSpMkLst>
            <pc:docMk/>
            <pc:sldMk cId="0" sldId="297"/>
            <ac:grpSpMk id="7207" creationId="{00000000-0000-0000-0000-000000000000}"/>
          </ac:grpSpMkLst>
        </pc:grpChg>
        <pc:grpChg chg="replST">
          <ac:chgData name="Abdessamad Derraz" userId="4c6d9526346a9ae3" providerId="LiveId" clId="{97661E28-FAD6-4995-B220-FDB4234B49B9}" dt="2022-02-25T15:30:50.528" v="5838"/>
          <ac:grpSpMkLst>
            <pc:docMk/>
            <pc:sldMk cId="0" sldId="297"/>
            <ac:grpSpMk id="7213" creationId="{00000000-0000-0000-0000-000000000000}"/>
          </ac:grpSpMkLst>
        </pc:grpChg>
        <pc:grpChg chg="replST">
          <ac:chgData name="Abdessamad Derraz" userId="4c6d9526346a9ae3" providerId="LiveId" clId="{97661E28-FAD6-4995-B220-FDB4234B49B9}" dt="2022-02-25T15:30:50.544" v="5839"/>
          <ac:grpSpMkLst>
            <pc:docMk/>
            <pc:sldMk cId="0" sldId="297"/>
            <ac:grpSpMk id="7221" creationId="{00000000-0000-0000-0000-000000000000}"/>
          </ac:grpSpMkLst>
        </pc:grpChg>
        <pc:grpChg chg="replST">
          <ac:chgData name="Abdessamad Derraz" userId="4c6d9526346a9ae3" providerId="LiveId" clId="{97661E28-FAD6-4995-B220-FDB4234B49B9}" dt="2022-02-25T15:30:50.563" v="5840"/>
          <ac:grpSpMkLst>
            <pc:docMk/>
            <pc:sldMk cId="0" sldId="297"/>
            <ac:grpSpMk id="7225" creationId="{00000000-0000-0000-0000-000000000000}"/>
          </ac:grpSpMkLst>
        </pc:grpChg>
        <pc:grpChg chg="replST">
          <ac:chgData name="Abdessamad Derraz" userId="4c6d9526346a9ae3" providerId="LiveId" clId="{97661E28-FAD6-4995-B220-FDB4234B49B9}" dt="2022-02-25T15:30:50.578" v="5841"/>
          <ac:grpSpMkLst>
            <pc:docMk/>
            <pc:sldMk cId="0" sldId="297"/>
            <ac:grpSpMk id="7229" creationId="{00000000-0000-0000-0000-000000000000}"/>
          </ac:grpSpMkLst>
        </pc:grpChg>
        <pc:grpChg chg="replST">
          <ac:chgData name="Abdessamad Derraz" userId="4c6d9526346a9ae3" providerId="LiveId" clId="{97661E28-FAD6-4995-B220-FDB4234B49B9}" dt="2022-02-25T15:30:50.593" v="5842"/>
          <ac:grpSpMkLst>
            <pc:docMk/>
            <pc:sldMk cId="0" sldId="297"/>
            <ac:grpSpMk id="7234" creationId="{00000000-0000-0000-0000-000000000000}"/>
          </ac:grpSpMkLst>
        </pc:grpChg>
        <pc:grpChg chg="replST">
          <ac:chgData name="Abdessamad Derraz" userId="4c6d9526346a9ae3" providerId="LiveId" clId="{97661E28-FAD6-4995-B220-FDB4234B49B9}" dt="2022-02-25T15:30:50.608" v="5843"/>
          <ac:grpSpMkLst>
            <pc:docMk/>
            <pc:sldMk cId="0" sldId="297"/>
            <ac:grpSpMk id="7240" creationId="{00000000-0000-0000-0000-000000000000}"/>
          </ac:grpSpMkLst>
        </pc:grpChg>
        <pc:grpChg chg="replST">
          <ac:chgData name="Abdessamad Derraz" userId="4c6d9526346a9ae3" providerId="LiveId" clId="{97661E28-FAD6-4995-B220-FDB4234B49B9}" dt="2022-02-25T15:30:50.620" v="5844"/>
          <ac:grpSpMkLst>
            <pc:docMk/>
            <pc:sldMk cId="0" sldId="297"/>
            <ac:grpSpMk id="7243" creationId="{00000000-0000-0000-0000-000000000000}"/>
          </ac:grpSpMkLst>
        </pc:grpChg>
        <pc:grpChg chg="replST">
          <ac:chgData name="Abdessamad Derraz" userId="4c6d9526346a9ae3" providerId="LiveId" clId="{97661E28-FAD6-4995-B220-FDB4234B49B9}" dt="2022-02-25T15:30:50.638" v="5845"/>
          <ac:grpSpMkLst>
            <pc:docMk/>
            <pc:sldMk cId="0" sldId="297"/>
            <ac:grpSpMk id="7251" creationId="{00000000-0000-0000-0000-000000000000}"/>
          </ac:grpSpMkLst>
        </pc:grpChg>
        <pc:grpChg chg="replST">
          <ac:chgData name="Abdessamad Derraz" userId="4c6d9526346a9ae3" providerId="LiveId" clId="{97661E28-FAD6-4995-B220-FDB4234B49B9}" dt="2022-02-25T15:30:50.650" v="5846"/>
          <ac:grpSpMkLst>
            <pc:docMk/>
            <pc:sldMk cId="0" sldId="297"/>
            <ac:grpSpMk id="7259" creationId="{00000000-0000-0000-0000-000000000000}"/>
          </ac:grpSpMkLst>
        </pc:grpChg>
        <pc:grpChg chg="replST">
          <ac:chgData name="Abdessamad Derraz" userId="4c6d9526346a9ae3" providerId="LiveId" clId="{97661E28-FAD6-4995-B220-FDB4234B49B9}" dt="2022-02-25T15:30:50.683" v="5847"/>
          <ac:grpSpMkLst>
            <pc:docMk/>
            <pc:sldMk cId="0" sldId="297"/>
            <ac:grpSpMk id="7265" creationId="{00000000-0000-0000-0000-000000000000}"/>
          </ac:grpSpMkLst>
        </pc:grpChg>
        <pc:grpChg chg="replST">
          <ac:chgData name="Abdessamad Derraz" userId="4c6d9526346a9ae3" providerId="LiveId" clId="{97661E28-FAD6-4995-B220-FDB4234B49B9}" dt="2022-02-25T15:30:50.711" v="5848"/>
          <ac:grpSpMkLst>
            <pc:docMk/>
            <pc:sldMk cId="0" sldId="297"/>
            <ac:grpSpMk id="7272" creationId="{00000000-0000-0000-0000-000000000000}"/>
          </ac:grpSpMkLst>
        </pc:grpChg>
        <pc:grpChg chg="replST">
          <ac:chgData name="Abdessamad Derraz" userId="4c6d9526346a9ae3" providerId="LiveId" clId="{97661E28-FAD6-4995-B220-FDB4234B49B9}" dt="2022-02-25T15:30:50.724" v="5849"/>
          <ac:grpSpMkLst>
            <pc:docMk/>
            <pc:sldMk cId="0" sldId="297"/>
            <ac:grpSpMk id="7277" creationId="{00000000-0000-0000-0000-000000000000}"/>
          </ac:grpSpMkLst>
        </pc:grpChg>
        <pc:grpChg chg="replST">
          <ac:chgData name="Abdessamad Derraz" userId="4c6d9526346a9ae3" providerId="LiveId" clId="{97661E28-FAD6-4995-B220-FDB4234B49B9}" dt="2022-02-25T15:30:50.739" v="5850"/>
          <ac:grpSpMkLst>
            <pc:docMk/>
            <pc:sldMk cId="0" sldId="297"/>
            <ac:grpSpMk id="7286" creationId="{00000000-0000-0000-0000-000000000000}"/>
          </ac:grpSpMkLst>
        </pc:grpChg>
        <pc:grpChg chg="replST">
          <ac:chgData name="Abdessamad Derraz" userId="4c6d9526346a9ae3" providerId="LiveId" clId="{97661E28-FAD6-4995-B220-FDB4234B49B9}" dt="2022-02-25T15:30:50.753" v="5851"/>
          <ac:grpSpMkLst>
            <pc:docMk/>
            <pc:sldMk cId="0" sldId="297"/>
            <ac:grpSpMk id="7292" creationId="{00000000-0000-0000-0000-000000000000}"/>
          </ac:grpSpMkLst>
        </pc:grpChg>
        <pc:grpChg chg="replST">
          <ac:chgData name="Abdessamad Derraz" userId="4c6d9526346a9ae3" providerId="LiveId" clId="{97661E28-FAD6-4995-B220-FDB4234B49B9}" dt="2022-02-25T15:30:50.767" v="5852"/>
          <ac:grpSpMkLst>
            <pc:docMk/>
            <pc:sldMk cId="0" sldId="297"/>
            <ac:grpSpMk id="7297" creationId="{00000000-0000-0000-0000-000000000000}"/>
          </ac:grpSpMkLst>
        </pc:grpChg>
        <pc:grpChg chg="replST">
          <ac:chgData name="Abdessamad Derraz" userId="4c6d9526346a9ae3" providerId="LiveId" clId="{97661E28-FAD6-4995-B220-FDB4234B49B9}" dt="2022-02-25T15:30:50.778" v="5853"/>
          <ac:grpSpMkLst>
            <pc:docMk/>
            <pc:sldMk cId="0" sldId="297"/>
            <ac:grpSpMk id="7303" creationId="{00000000-0000-0000-0000-000000000000}"/>
          </ac:grpSpMkLst>
        </pc:grpChg>
        <pc:grpChg chg="replST">
          <ac:chgData name="Abdessamad Derraz" userId="4c6d9526346a9ae3" providerId="LiveId" clId="{97661E28-FAD6-4995-B220-FDB4234B49B9}" dt="2022-02-25T15:30:50.793" v="5854"/>
          <ac:grpSpMkLst>
            <pc:docMk/>
            <pc:sldMk cId="0" sldId="297"/>
            <ac:grpSpMk id="7316" creationId="{00000000-0000-0000-0000-000000000000}"/>
          </ac:grpSpMkLst>
        </pc:grpChg>
        <pc:grpChg chg="replST">
          <ac:chgData name="Abdessamad Derraz" userId="4c6d9526346a9ae3" providerId="LiveId" clId="{97661E28-FAD6-4995-B220-FDB4234B49B9}" dt="2022-02-25T15:30:50.805" v="5855"/>
          <ac:grpSpMkLst>
            <pc:docMk/>
            <pc:sldMk cId="0" sldId="297"/>
            <ac:grpSpMk id="7323" creationId="{00000000-0000-0000-0000-000000000000}"/>
          </ac:grpSpMkLst>
        </pc:grpChg>
        <pc:grpChg chg="replST">
          <ac:chgData name="Abdessamad Derraz" userId="4c6d9526346a9ae3" providerId="LiveId" clId="{97661E28-FAD6-4995-B220-FDB4234B49B9}" dt="2022-02-25T15:30:50.818" v="5856"/>
          <ac:grpSpMkLst>
            <pc:docMk/>
            <pc:sldMk cId="0" sldId="297"/>
            <ac:grpSpMk id="7331" creationId="{00000000-0000-0000-0000-000000000000}"/>
          </ac:grpSpMkLst>
        </pc:grpChg>
        <pc:grpChg chg="replST">
          <ac:chgData name="Abdessamad Derraz" userId="4c6d9526346a9ae3" providerId="LiveId" clId="{97661E28-FAD6-4995-B220-FDB4234B49B9}" dt="2022-02-25T15:30:50.846" v="5858"/>
          <ac:grpSpMkLst>
            <pc:docMk/>
            <pc:sldMk cId="0" sldId="297"/>
            <ac:grpSpMk id="7336" creationId="{00000000-0000-0000-0000-000000000000}"/>
          </ac:grpSpMkLst>
        </pc:grpChg>
        <pc:grpChg chg="replST">
          <ac:chgData name="Abdessamad Derraz" userId="4c6d9526346a9ae3" providerId="LiveId" clId="{97661E28-FAD6-4995-B220-FDB4234B49B9}" dt="2022-02-25T15:30:50.858" v="5859"/>
          <ac:grpSpMkLst>
            <pc:docMk/>
            <pc:sldMk cId="0" sldId="297"/>
            <ac:grpSpMk id="7341" creationId="{00000000-0000-0000-0000-000000000000}"/>
          </ac:grpSpMkLst>
        </pc:grpChg>
        <pc:grpChg chg="replST">
          <ac:chgData name="Abdessamad Derraz" userId="4c6d9526346a9ae3" providerId="LiveId" clId="{97661E28-FAD6-4995-B220-FDB4234B49B9}" dt="2022-02-25T15:30:50.883" v="5861"/>
          <ac:grpSpMkLst>
            <pc:docMk/>
            <pc:sldMk cId="0" sldId="297"/>
            <ac:grpSpMk id="7348" creationId="{00000000-0000-0000-0000-000000000000}"/>
          </ac:grpSpMkLst>
        </pc:grpChg>
        <pc:grpChg chg="replST">
          <ac:chgData name="Abdessamad Derraz" userId="4c6d9526346a9ae3" providerId="LiveId" clId="{97661E28-FAD6-4995-B220-FDB4234B49B9}" dt="2022-02-25T15:30:50.895" v="5862"/>
          <ac:grpSpMkLst>
            <pc:docMk/>
            <pc:sldMk cId="0" sldId="297"/>
            <ac:grpSpMk id="7352" creationId="{00000000-0000-0000-0000-000000000000}"/>
          </ac:grpSpMkLst>
        </pc:grpChg>
        <pc:grpChg chg="replST">
          <ac:chgData name="Abdessamad Derraz" userId="4c6d9526346a9ae3" providerId="LiveId" clId="{97661E28-FAD6-4995-B220-FDB4234B49B9}" dt="2022-02-25T15:30:50.912" v="5863"/>
          <ac:grpSpMkLst>
            <pc:docMk/>
            <pc:sldMk cId="0" sldId="297"/>
            <ac:grpSpMk id="7359" creationId="{00000000-0000-0000-0000-000000000000}"/>
          </ac:grpSpMkLst>
        </pc:grpChg>
        <pc:grpChg chg="replST">
          <ac:chgData name="Abdessamad Derraz" userId="4c6d9526346a9ae3" providerId="LiveId" clId="{97661E28-FAD6-4995-B220-FDB4234B49B9}" dt="2022-02-25T15:30:50.929" v="5864"/>
          <ac:grpSpMkLst>
            <pc:docMk/>
            <pc:sldMk cId="0" sldId="297"/>
            <ac:grpSpMk id="7367" creationId="{00000000-0000-0000-0000-000000000000}"/>
          </ac:grpSpMkLst>
        </pc:grpChg>
        <pc:grpChg chg="replST">
          <ac:chgData name="Abdessamad Derraz" userId="4c6d9526346a9ae3" providerId="LiveId" clId="{97661E28-FAD6-4995-B220-FDB4234B49B9}" dt="2022-02-25T15:30:50.944" v="5865"/>
          <ac:grpSpMkLst>
            <pc:docMk/>
            <pc:sldMk cId="0" sldId="297"/>
            <ac:grpSpMk id="7371" creationId="{00000000-0000-0000-0000-000000000000}"/>
          </ac:grpSpMkLst>
        </pc:grpChg>
        <pc:grpChg chg="replST">
          <ac:chgData name="Abdessamad Derraz" userId="4c6d9526346a9ae3" providerId="LiveId" clId="{97661E28-FAD6-4995-B220-FDB4234B49B9}" dt="2022-02-25T15:30:50.956" v="5866"/>
          <ac:grpSpMkLst>
            <pc:docMk/>
            <pc:sldMk cId="0" sldId="297"/>
            <ac:grpSpMk id="7378" creationId="{00000000-0000-0000-0000-000000000000}"/>
          </ac:grpSpMkLst>
        </pc:grpChg>
        <pc:grpChg chg="replST">
          <ac:chgData name="Abdessamad Derraz" userId="4c6d9526346a9ae3" providerId="LiveId" clId="{97661E28-FAD6-4995-B220-FDB4234B49B9}" dt="2022-02-25T15:30:50.977" v="5867"/>
          <ac:grpSpMkLst>
            <pc:docMk/>
            <pc:sldMk cId="0" sldId="297"/>
            <ac:grpSpMk id="7382" creationId="{00000000-0000-0000-0000-000000000000}"/>
          </ac:grpSpMkLst>
        </pc:grpChg>
        <pc:grpChg chg="replST">
          <ac:chgData name="Abdessamad Derraz" userId="4c6d9526346a9ae3" providerId="LiveId" clId="{97661E28-FAD6-4995-B220-FDB4234B49B9}" dt="2022-02-25T15:30:50.989" v="5868"/>
          <ac:grpSpMkLst>
            <pc:docMk/>
            <pc:sldMk cId="0" sldId="297"/>
            <ac:grpSpMk id="7386" creationId="{00000000-0000-0000-0000-000000000000}"/>
          </ac:grpSpMkLst>
        </pc:grpChg>
        <pc:grpChg chg="replST">
          <ac:chgData name="Abdessamad Derraz" userId="4c6d9526346a9ae3" providerId="LiveId" clId="{97661E28-FAD6-4995-B220-FDB4234B49B9}" dt="2022-02-25T15:30:51.001" v="5869"/>
          <ac:grpSpMkLst>
            <pc:docMk/>
            <pc:sldMk cId="0" sldId="297"/>
            <ac:grpSpMk id="7390" creationId="{00000000-0000-0000-0000-000000000000}"/>
          </ac:grpSpMkLst>
        </pc:grpChg>
        <pc:grpChg chg="replST">
          <ac:chgData name="Abdessamad Derraz" userId="4c6d9526346a9ae3" providerId="LiveId" clId="{97661E28-FAD6-4995-B220-FDB4234B49B9}" dt="2022-02-25T15:30:51.013" v="5870"/>
          <ac:grpSpMkLst>
            <pc:docMk/>
            <pc:sldMk cId="0" sldId="297"/>
            <ac:grpSpMk id="7399" creationId="{00000000-0000-0000-0000-000000000000}"/>
          </ac:grpSpMkLst>
        </pc:grpChg>
        <pc:grpChg chg="replST">
          <ac:chgData name="Abdessamad Derraz" userId="4c6d9526346a9ae3" providerId="LiveId" clId="{97661E28-FAD6-4995-B220-FDB4234B49B9}" dt="2022-02-25T15:30:51.024" v="5871"/>
          <ac:grpSpMkLst>
            <pc:docMk/>
            <pc:sldMk cId="0" sldId="297"/>
            <ac:grpSpMk id="7408" creationId="{00000000-0000-0000-0000-000000000000}"/>
          </ac:grpSpMkLst>
        </pc:grpChg>
        <pc:grpChg chg="replST">
          <ac:chgData name="Abdessamad Derraz" userId="4c6d9526346a9ae3" providerId="LiveId" clId="{97661E28-FAD6-4995-B220-FDB4234B49B9}" dt="2022-02-25T15:30:51.037" v="5872"/>
          <ac:grpSpMkLst>
            <pc:docMk/>
            <pc:sldMk cId="0" sldId="297"/>
            <ac:grpSpMk id="7412" creationId="{00000000-0000-0000-0000-000000000000}"/>
          </ac:grpSpMkLst>
        </pc:grpChg>
        <pc:grpChg chg="replST">
          <ac:chgData name="Abdessamad Derraz" userId="4c6d9526346a9ae3" providerId="LiveId" clId="{97661E28-FAD6-4995-B220-FDB4234B49B9}" dt="2022-02-25T15:30:51.049" v="5873"/>
          <ac:grpSpMkLst>
            <pc:docMk/>
            <pc:sldMk cId="0" sldId="297"/>
            <ac:grpSpMk id="7421" creationId="{00000000-0000-0000-0000-000000000000}"/>
          </ac:grpSpMkLst>
        </pc:grpChg>
        <pc:grpChg chg="replST">
          <ac:chgData name="Abdessamad Derraz" userId="4c6d9526346a9ae3" providerId="LiveId" clId="{97661E28-FAD6-4995-B220-FDB4234B49B9}" dt="2022-02-25T15:30:51.062" v="5874"/>
          <ac:grpSpMkLst>
            <pc:docMk/>
            <pc:sldMk cId="0" sldId="297"/>
            <ac:grpSpMk id="7430" creationId="{00000000-0000-0000-0000-000000000000}"/>
          </ac:grpSpMkLst>
        </pc:grpChg>
        <pc:grpChg chg="replST">
          <ac:chgData name="Abdessamad Derraz" userId="4c6d9526346a9ae3" providerId="LiveId" clId="{97661E28-FAD6-4995-B220-FDB4234B49B9}" dt="2022-02-25T15:30:51.074" v="5875"/>
          <ac:grpSpMkLst>
            <pc:docMk/>
            <pc:sldMk cId="0" sldId="297"/>
            <ac:grpSpMk id="7435" creationId="{00000000-0000-0000-0000-000000000000}"/>
          </ac:grpSpMkLst>
        </pc:grpChg>
        <pc:grpChg chg="replST">
          <ac:chgData name="Abdessamad Derraz" userId="4c6d9526346a9ae3" providerId="LiveId" clId="{97661E28-FAD6-4995-B220-FDB4234B49B9}" dt="2022-02-25T15:30:51.087" v="5876"/>
          <ac:grpSpMkLst>
            <pc:docMk/>
            <pc:sldMk cId="0" sldId="297"/>
            <ac:grpSpMk id="7443" creationId="{00000000-0000-0000-0000-000000000000}"/>
          </ac:grpSpMkLst>
        </pc:grpChg>
        <pc:grpChg chg="replST">
          <ac:chgData name="Abdessamad Derraz" userId="4c6d9526346a9ae3" providerId="LiveId" clId="{97661E28-FAD6-4995-B220-FDB4234B49B9}" dt="2022-02-25T15:30:51.100" v="5877"/>
          <ac:grpSpMkLst>
            <pc:docMk/>
            <pc:sldMk cId="0" sldId="297"/>
            <ac:grpSpMk id="7450" creationId="{00000000-0000-0000-0000-000000000000}"/>
          </ac:grpSpMkLst>
        </pc:grpChg>
        <pc:grpChg chg="replST">
          <ac:chgData name="Abdessamad Derraz" userId="4c6d9526346a9ae3" providerId="LiveId" clId="{97661E28-FAD6-4995-B220-FDB4234B49B9}" dt="2022-02-25T15:30:51.112" v="5878"/>
          <ac:grpSpMkLst>
            <pc:docMk/>
            <pc:sldMk cId="0" sldId="297"/>
            <ac:grpSpMk id="7456" creationId="{00000000-0000-0000-0000-000000000000}"/>
          </ac:grpSpMkLst>
        </pc:grpChg>
        <pc:grpChg chg="replST">
          <ac:chgData name="Abdessamad Derraz" userId="4c6d9526346a9ae3" providerId="LiveId" clId="{97661E28-FAD6-4995-B220-FDB4234B49B9}" dt="2022-02-25T15:30:51.127" v="5879"/>
          <ac:grpSpMkLst>
            <pc:docMk/>
            <pc:sldMk cId="0" sldId="297"/>
            <ac:grpSpMk id="7460" creationId="{00000000-0000-0000-0000-000000000000}"/>
          </ac:grpSpMkLst>
        </pc:grpChg>
        <pc:grpChg chg="replST">
          <ac:chgData name="Abdessamad Derraz" userId="4c6d9526346a9ae3" providerId="LiveId" clId="{97661E28-FAD6-4995-B220-FDB4234B49B9}" dt="2022-02-25T15:30:51.140" v="5880"/>
          <ac:grpSpMkLst>
            <pc:docMk/>
            <pc:sldMk cId="0" sldId="297"/>
            <ac:grpSpMk id="7468" creationId="{00000000-0000-0000-0000-000000000000}"/>
          </ac:grpSpMkLst>
        </pc:grpChg>
        <pc:grpChg chg="replST">
          <ac:chgData name="Abdessamad Derraz" userId="4c6d9526346a9ae3" providerId="LiveId" clId="{97661E28-FAD6-4995-B220-FDB4234B49B9}" dt="2022-02-25T15:30:51.151" v="5881"/>
          <ac:grpSpMkLst>
            <pc:docMk/>
            <pc:sldMk cId="0" sldId="297"/>
            <ac:grpSpMk id="7472" creationId="{00000000-0000-0000-0000-000000000000}"/>
          </ac:grpSpMkLst>
        </pc:grpChg>
        <pc:grpChg chg="replST">
          <ac:chgData name="Abdessamad Derraz" userId="4c6d9526346a9ae3" providerId="LiveId" clId="{97661E28-FAD6-4995-B220-FDB4234B49B9}" dt="2022-02-25T15:30:51.163" v="5882"/>
          <ac:grpSpMkLst>
            <pc:docMk/>
            <pc:sldMk cId="0" sldId="297"/>
            <ac:grpSpMk id="7478" creationId="{00000000-0000-0000-0000-000000000000}"/>
          </ac:grpSpMkLst>
        </pc:grpChg>
        <pc:grpChg chg="replST">
          <ac:chgData name="Abdessamad Derraz" userId="4c6d9526346a9ae3" providerId="LiveId" clId="{97661E28-FAD6-4995-B220-FDB4234B49B9}" dt="2022-02-25T15:30:51.175" v="5883"/>
          <ac:grpSpMkLst>
            <pc:docMk/>
            <pc:sldMk cId="0" sldId="297"/>
            <ac:grpSpMk id="7483" creationId="{00000000-0000-0000-0000-000000000000}"/>
          </ac:grpSpMkLst>
        </pc:grpChg>
        <pc:grpChg chg="replST">
          <ac:chgData name="Abdessamad Derraz" userId="4c6d9526346a9ae3" providerId="LiveId" clId="{97661E28-FAD6-4995-B220-FDB4234B49B9}" dt="2022-02-25T15:30:51.187" v="5884"/>
          <ac:grpSpMkLst>
            <pc:docMk/>
            <pc:sldMk cId="0" sldId="297"/>
            <ac:grpSpMk id="7489" creationId="{00000000-0000-0000-0000-000000000000}"/>
          </ac:grpSpMkLst>
        </pc:grpChg>
        <pc:grpChg chg="replST">
          <ac:chgData name="Abdessamad Derraz" userId="4c6d9526346a9ae3" providerId="LiveId" clId="{97661E28-FAD6-4995-B220-FDB4234B49B9}" dt="2022-02-25T15:30:51.200" v="5885"/>
          <ac:grpSpMkLst>
            <pc:docMk/>
            <pc:sldMk cId="0" sldId="297"/>
            <ac:grpSpMk id="7497"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298"/>
        </pc:sldMkLst>
        <pc:spChg chg="replST">
          <ac:chgData name="Abdessamad Derraz" userId="4c6d9526346a9ae3" providerId="LiveId" clId="{97661E28-FAD6-4995-B220-FDB4234B49B9}" dt="2022-02-25T15:30:51.214" v="5886"/>
          <ac:spMkLst>
            <pc:docMk/>
            <pc:sldMk cId="0" sldId="298"/>
            <ac:spMk id="7508" creationId="{00000000-0000-0000-0000-000000000000}"/>
          </ac:spMkLst>
        </pc:spChg>
        <pc:spChg chg="replST">
          <ac:chgData name="Abdessamad Derraz" userId="4c6d9526346a9ae3" providerId="LiveId" clId="{97661E28-FAD6-4995-B220-FDB4234B49B9}" dt="2022-02-25T15:30:51.274" v="5888"/>
          <ac:spMkLst>
            <pc:docMk/>
            <pc:sldMk cId="0" sldId="298"/>
            <ac:spMk id="7509" creationId="{00000000-0000-0000-0000-000000000000}"/>
          </ac:spMkLst>
        </pc:spChg>
        <pc:spChg chg="replST">
          <ac:chgData name="Abdessamad Derraz" userId="4c6d9526346a9ae3" providerId="LiveId" clId="{97661E28-FAD6-4995-B220-FDB4234B49B9}" dt="2022-02-25T15:30:51.314" v="5891"/>
          <ac:spMkLst>
            <pc:docMk/>
            <pc:sldMk cId="0" sldId="298"/>
            <ac:spMk id="7526" creationId="{00000000-0000-0000-0000-000000000000}"/>
          </ac:spMkLst>
        </pc:spChg>
        <pc:spChg chg="replST">
          <ac:chgData name="Abdessamad Derraz" userId="4c6d9526346a9ae3" providerId="LiveId" clId="{97661E28-FAD6-4995-B220-FDB4234B49B9}" dt="2022-02-25T15:30:51.379" v="5896"/>
          <ac:spMkLst>
            <pc:docMk/>
            <pc:sldMk cId="0" sldId="298"/>
            <ac:spMk id="7548" creationId="{00000000-0000-0000-0000-000000000000}"/>
          </ac:spMkLst>
        </pc:spChg>
        <pc:spChg chg="replST">
          <ac:chgData name="Abdessamad Derraz" userId="4c6d9526346a9ae3" providerId="LiveId" clId="{97661E28-FAD6-4995-B220-FDB4234B49B9}" dt="2022-02-25T15:30:51.398" v="5897"/>
          <ac:spMkLst>
            <pc:docMk/>
            <pc:sldMk cId="0" sldId="298"/>
            <ac:spMk id="7549" creationId="{00000000-0000-0000-0000-000000000000}"/>
          </ac:spMkLst>
        </pc:spChg>
        <pc:spChg chg="replST">
          <ac:chgData name="Abdessamad Derraz" userId="4c6d9526346a9ae3" providerId="LiveId" clId="{97661E28-FAD6-4995-B220-FDB4234B49B9}" dt="2022-02-25T15:30:51.743" v="5921"/>
          <ac:spMkLst>
            <pc:docMk/>
            <pc:sldMk cId="0" sldId="298"/>
            <ac:spMk id="7684" creationId="{00000000-0000-0000-0000-000000000000}"/>
          </ac:spMkLst>
        </pc:spChg>
        <pc:spChg chg="replST">
          <ac:chgData name="Abdessamad Derraz" userId="4c6d9526346a9ae3" providerId="LiveId" clId="{97661E28-FAD6-4995-B220-FDB4234B49B9}" dt="2022-02-25T15:30:51.964" v="5938"/>
          <ac:spMkLst>
            <pc:docMk/>
            <pc:sldMk cId="0" sldId="298"/>
            <ac:spMk id="7771" creationId="{00000000-0000-0000-0000-000000000000}"/>
          </ac:spMkLst>
        </pc:spChg>
        <pc:spChg chg="replST">
          <ac:chgData name="Abdessamad Derraz" userId="4c6d9526346a9ae3" providerId="LiveId" clId="{97661E28-FAD6-4995-B220-FDB4234B49B9}" dt="2022-02-25T15:30:52.458" v="5974"/>
          <ac:spMkLst>
            <pc:docMk/>
            <pc:sldMk cId="0" sldId="298"/>
            <ac:spMk id="8003" creationId="{00000000-0000-0000-0000-000000000000}"/>
          </ac:spMkLst>
        </pc:spChg>
        <pc:spChg chg="replST">
          <ac:chgData name="Abdessamad Derraz" userId="4c6d9526346a9ae3" providerId="LiveId" clId="{97661E28-FAD6-4995-B220-FDB4234B49B9}" dt="2022-02-25T15:30:52.470" v="5975"/>
          <ac:spMkLst>
            <pc:docMk/>
            <pc:sldMk cId="0" sldId="298"/>
            <ac:spMk id="8004" creationId="{00000000-0000-0000-0000-000000000000}"/>
          </ac:spMkLst>
        </pc:spChg>
        <pc:grpChg chg="replST">
          <ac:chgData name="Abdessamad Derraz" userId="4c6d9526346a9ae3" providerId="LiveId" clId="{97661E28-FAD6-4995-B220-FDB4234B49B9}" dt="2022-02-25T15:30:51.287" v="5889"/>
          <ac:grpSpMkLst>
            <pc:docMk/>
            <pc:sldMk cId="0" sldId="298"/>
            <ac:grpSpMk id="7510" creationId="{00000000-0000-0000-0000-000000000000}"/>
          </ac:grpSpMkLst>
        </pc:grpChg>
        <pc:grpChg chg="replST">
          <ac:chgData name="Abdessamad Derraz" userId="4c6d9526346a9ae3" providerId="LiveId" clId="{97661E28-FAD6-4995-B220-FDB4234B49B9}" dt="2022-02-25T15:30:51.301" v="5890"/>
          <ac:grpSpMkLst>
            <pc:docMk/>
            <pc:sldMk cId="0" sldId="298"/>
            <ac:grpSpMk id="7518" creationId="{00000000-0000-0000-0000-000000000000}"/>
          </ac:grpSpMkLst>
        </pc:grpChg>
        <pc:grpChg chg="replST">
          <ac:chgData name="Abdessamad Derraz" userId="4c6d9526346a9ae3" providerId="LiveId" clId="{97661E28-FAD6-4995-B220-FDB4234B49B9}" dt="2022-02-25T15:30:51.326" v="5892"/>
          <ac:grpSpMkLst>
            <pc:docMk/>
            <pc:sldMk cId="0" sldId="298"/>
            <ac:grpSpMk id="7527" creationId="{00000000-0000-0000-0000-000000000000}"/>
          </ac:grpSpMkLst>
        </pc:grpChg>
        <pc:grpChg chg="replST">
          <ac:chgData name="Abdessamad Derraz" userId="4c6d9526346a9ae3" providerId="LiveId" clId="{97661E28-FAD6-4995-B220-FDB4234B49B9}" dt="2022-02-25T15:30:51.338" v="5893"/>
          <ac:grpSpMkLst>
            <pc:docMk/>
            <pc:sldMk cId="0" sldId="298"/>
            <ac:grpSpMk id="7533" creationId="{00000000-0000-0000-0000-000000000000}"/>
          </ac:grpSpMkLst>
        </pc:grpChg>
        <pc:grpChg chg="replST">
          <ac:chgData name="Abdessamad Derraz" userId="4c6d9526346a9ae3" providerId="LiveId" clId="{97661E28-FAD6-4995-B220-FDB4234B49B9}" dt="2022-02-25T15:30:51.349" v="5894"/>
          <ac:grpSpMkLst>
            <pc:docMk/>
            <pc:sldMk cId="0" sldId="298"/>
            <ac:grpSpMk id="7539" creationId="{00000000-0000-0000-0000-000000000000}"/>
          </ac:grpSpMkLst>
        </pc:grpChg>
        <pc:grpChg chg="replST">
          <ac:chgData name="Abdessamad Derraz" userId="4c6d9526346a9ae3" providerId="LiveId" clId="{97661E28-FAD6-4995-B220-FDB4234B49B9}" dt="2022-02-25T15:30:51.366" v="5895"/>
          <ac:grpSpMkLst>
            <pc:docMk/>
            <pc:sldMk cId="0" sldId="298"/>
            <ac:grpSpMk id="7543" creationId="{00000000-0000-0000-0000-000000000000}"/>
          </ac:grpSpMkLst>
        </pc:grpChg>
        <pc:grpChg chg="replST">
          <ac:chgData name="Abdessamad Derraz" userId="4c6d9526346a9ae3" providerId="LiveId" clId="{97661E28-FAD6-4995-B220-FDB4234B49B9}" dt="2022-02-25T15:30:51.417" v="5898"/>
          <ac:grpSpMkLst>
            <pc:docMk/>
            <pc:sldMk cId="0" sldId="298"/>
            <ac:grpSpMk id="7550" creationId="{00000000-0000-0000-0000-000000000000}"/>
          </ac:grpSpMkLst>
        </pc:grpChg>
        <pc:grpChg chg="replST">
          <ac:chgData name="Abdessamad Derraz" userId="4c6d9526346a9ae3" providerId="LiveId" clId="{97661E28-FAD6-4995-B220-FDB4234B49B9}" dt="2022-02-25T15:30:51.430" v="5899"/>
          <ac:grpSpMkLst>
            <pc:docMk/>
            <pc:sldMk cId="0" sldId="298"/>
            <ac:grpSpMk id="7556" creationId="{00000000-0000-0000-0000-000000000000}"/>
          </ac:grpSpMkLst>
        </pc:grpChg>
        <pc:grpChg chg="replST">
          <ac:chgData name="Abdessamad Derraz" userId="4c6d9526346a9ae3" providerId="LiveId" clId="{97661E28-FAD6-4995-B220-FDB4234B49B9}" dt="2022-02-25T15:30:51.444" v="5900"/>
          <ac:grpSpMkLst>
            <pc:docMk/>
            <pc:sldMk cId="0" sldId="298"/>
            <ac:grpSpMk id="7564" creationId="{00000000-0000-0000-0000-000000000000}"/>
          </ac:grpSpMkLst>
        </pc:grpChg>
        <pc:grpChg chg="replST">
          <ac:chgData name="Abdessamad Derraz" userId="4c6d9526346a9ae3" providerId="LiveId" clId="{97661E28-FAD6-4995-B220-FDB4234B49B9}" dt="2022-02-25T15:30:51.461" v="5901"/>
          <ac:grpSpMkLst>
            <pc:docMk/>
            <pc:sldMk cId="0" sldId="298"/>
            <ac:grpSpMk id="7568" creationId="{00000000-0000-0000-0000-000000000000}"/>
          </ac:grpSpMkLst>
        </pc:grpChg>
        <pc:grpChg chg="replST">
          <ac:chgData name="Abdessamad Derraz" userId="4c6d9526346a9ae3" providerId="LiveId" clId="{97661E28-FAD6-4995-B220-FDB4234B49B9}" dt="2022-02-25T15:30:51.478" v="5902"/>
          <ac:grpSpMkLst>
            <pc:docMk/>
            <pc:sldMk cId="0" sldId="298"/>
            <ac:grpSpMk id="7577" creationId="{00000000-0000-0000-0000-000000000000}"/>
          </ac:grpSpMkLst>
        </pc:grpChg>
        <pc:grpChg chg="replST">
          <ac:chgData name="Abdessamad Derraz" userId="4c6d9526346a9ae3" providerId="LiveId" clId="{97661E28-FAD6-4995-B220-FDB4234B49B9}" dt="2022-02-25T15:30:51.490" v="5903"/>
          <ac:grpSpMkLst>
            <pc:docMk/>
            <pc:sldMk cId="0" sldId="298"/>
            <ac:grpSpMk id="7585" creationId="{00000000-0000-0000-0000-000000000000}"/>
          </ac:grpSpMkLst>
        </pc:grpChg>
        <pc:grpChg chg="replST">
          <ac:chgData name="Abdessamad Derraz" userId="4c6d9526346a9ae3" providerId="LiveId" clId="{97661E28-FAD6-4995-B220-FDB4234B49B9}" dt="2022-02-25T15:30:51.503" v="5904"/>
          <ac:grpSpMkLst>
            <pc:docMk/>
            <pc:sldMk cId="0" sldId="298"/>
            <ac:grpSpMk id="7588" creationId="{00000000-0000-0000-0000-000000000000}"/>
          </ac:grpSpMkLst>
        </pc:grpChg>
        <pc:grpChg chg="replST">
          <ac:chgData name="Abdessamad Derraz" userId="4c6d9526346a9ae3" providerId="LiveId" clId="{97661E28-FAD6-4995-B220-FDB4234B49B9}" dt="2022-02-25T15:30:51.516" v="5905"/>
          <ac:grpSpMkLst>
            <pc:docMk/>
            <pc:sldMk cId="0" sldId="298"/>
            <ac:grpSpMk id="7599" creationId="{00000000-0000-0000-0000-000000000000}"/>
          </ac:grpSpMkLst>
        </pc:grpChg>
        <pc:grpChg chg="replST">
          <ac:chgData name="Abdessamad Derraz" userId="4c6d9526346a9ae3" providerId="LiveId" clId="{97661E28-FAD6-4995-B220-FDB4234B49B9}" dt="2022-02-25T15:30:51.529" v="5906"/>
          <ac:grpSpMkLst>
            <pc:docMk/>
            <pc:sldMk cId="0" sldId="298"/>
            <ac:grpSpMk id="7604" creationId="{00000000-0000-0000-0000-000000000000}"/>
          </ac:grpSpMkLst>
        </pc:grpChg>
        <pc:grpChg chg="replST">
          <ac:chgData name="Abdessamad Derraz" userId="4c6d9526346a9ae3" providerId="LiveId" clId="{97661E28-FAD6-4995-B220-FDB4234B49B9}" dt="2022-02-25T15:30:51.543" v="5907"/>
          <ac:grpSpMkLst>
            <pc:docMk/>
            <pc:sldMk cId="0" sldId="298"/>
            <ac:grpSpMk id="7612" creationId="{00000000-0000-0000-0000-000000000000}"/>
          </ac:grpSpMkLst>
        </pc:grpChg>
        <pc:grpChg chg="replST">
          <ac:chgData name="Abdessamad Derraz" userId="4c6d9526346a9ae3" providerId="LiveId" clId="{97661E28-FAD6-4995-B220-FDB4234B49B9}" dt="2022-02-25T15:30:51.555" v="5908"/>
          <ac:grpSpMkLst>
            <pc:docMk/>
            <pc:sldMk cId="0" sldId="298"/>
            <ac:grpSpMk id="7616" creationId="{00000000-0000-0000-0000-000000000000}"/>
          </ac:grpSpMkLst>
        </pc:grpChg>
        <pc:grpChg chg="replST">
          <ac:chgData name="Abdessamad Derraz" userId="4c6d9526346a9ae3" providerId="LiveId" clId="{97661E28-FAD6-4995-B220-FDB4234B49B9}" dt="2022-02-25T15:30:51.576" v="5909"/>
          <ac:grpSpMkLst>
            <pc:docMk/>
            <pc:sldMk cId="0" sldId="298"/>
            <ac:grpSpMk id="7623" creationId="{00000000-0000-0000-0000-000000000000}"/>
          </ac:grpSpMkLst>
        </pc:grpChg>
        <pc:grpChg chg="replST">
          <ac:chgData name="Abdessamad Derraz" userId="4c6d9526346a9ae3" providerId="LiveId" clId="{97661E28-FAD6-4995-B220-FDB4234B49B9}" dt="2022-02-25T15:30:51.588" v="5910"/>
          <ac:grpSpMkLst>
            <pc:docMk/>
            <pc:sldMk cId="0" sldId="298"/>
            <ac:grpSpMk id="7628" creationId="{00000000-0000-0000-0000-000000000000}"/>
          </ac:grpSpMkLst>
        </pc:grpChg>
        <pc:grpChg chg="replST">
          <ac:chgData name="Abdessamad Derraz" userId="4c6d9526346a9ae3" providerId="LiveId" clId="{97661E28-FAD6-4995-B220-FDB4234B49B9}" dt="2022-02-25T15:30:51.601" v="5911"/>
          <ac:grpSpMkLst>
            <pc:docMk/>
            <pc:sldMk cId="0" sldId="298"/>
            <ac:grpSpMk id="7631" creationId="{00000000-0000-0000-0000-000000000000}"/>
          </ac:grpSpMkLst>
        </pc:grpChg>
        <pc:grpChg chg="replST">
          <ac:chgData name="Abdessamad Derraz" userId="4c6d9526346a9ae3" providerId="LiveId" clId="{97661E28-FAD6-4995-B220-FDB4234B49B9}" dt="2022-02-25T15:30:51.613" v="5912"/>
          <ac:grpSpMkLst>
            <pc:docMk/>
            <pc:sldMk cId="0" sldId="298"/>
            <ac:grpSpMk id="7634" creationId="{00000000-0000-0000-0000-000000000000}"/>
          </ac:grpSpMkLst>
        </pc:grpChg>
        <pc:grpChg chg="replST">
          <ac:chgData name="Abdessamad Derraz" userId="4c6d9526346a9ae3" providerId="LiveId" clId="{97661E28-FAD6-4995-B220-FDB4234B49B9}" dt="2022-02-25T15:30:51.627" v="5913"/>
          <ac:grpSpMkLst>
            <pc:docMk/>
            <pc:sldMk cId="0" sldId="298"/>
            <ac:grpSpMk id="7642" creationId="{00000000-0000-0000-0000-000000000000}"/>
          </ac:grpSpMkLst>
        </pc:grpChg>
        <pc:grpChg chg="replST">
          <ac:chgData name="Abdessamad Derraz" userId="4c6d9526346a9ae3" providerId="LiveId" clId="{97661E28-FAD6-4995-B220-FDB4234B49B9}" dt="2022-02-25T15:30:51.639" v="5914"/>
          <ac:grpSpMkLst>
            <pc:docMk/>
            <pc:sldMk cId="0" sldId="298"/>
            <ac:grpSpMk id="7648" creationId="{00000000-0000-0000-0000-000000000000}"/>
          </ac:grpSpMkLst>
        </pc:grpChg>
        <pc:grpChg chg="replST">
          <ac:chgData name="Abdessamad Derraz" userId="4c6d9526346a9ae3" providerId="LiveId" clId="{97661E28-FAD6-4995-B220-FDB4234B49B9}" dt="2022-02-25T15:30:51.651" v="5915"/>
          <ac:grpSpMkLst>
            <pc:docMk/>
            <pc:sldMk cId="0" sldId="298"/>
            <ac:grpSpMk id="7653" creationId="{00000000-0000-0000-0000-000000000000}"/>
          </ac:grpSpMkLst>
        </pc:grpChg>
        <pc:grpChg chg="replST">
          <ac:chgData name="Abdessamad Derraz" userId="4c6d9526346a9ae3" providerId="LiveId" clId="{97661E28-FAD6-4995-B220-FDB4234B49B9}" dt="2022-02-25T15:30:51.666" v="5916"/>
          <ac:grpSpMkLst>
            <pc:docMk/>
            <pc:sldMk cId="0" sldId="298"/>
            <ac:grpSpMk id="7658" creationId="{00000000-0000-0000-0000-000000000000}"/>
          </ac:grpSpMkLst>
        </pc:grpChg>
        <pc:grpChg chg="replST">
          <ac:chgData name="Abdessamad Derraz" userId="4c6d9526346a9ae3" providerId="LiveId" clId="{97661E28-FAD6-4995-B220-FDB4234B49B9}" dt="2022-02-25T15:30:51.678" v="5917"/>
          <ac:grpSpMkLst>
            <pc:docMk/>
            <pc:sldMk cId="0" sldId="298"/>
            <ac:grpSpMk id="7663" creationId="{00000000-0000-0000-0000-000000000000}"/>
          </ac:grpSpMkLst>
        </pc:grpChg>
        <pc:grpChg chg="replST">
          <ac:chgData name="Abdessamad Derraz" userId="4c6d9526346a9ae3" providerId="LiveId" clId="{97661E28-FAD6-4995-B220-FDB4234B49B9}" dt="2022-02-25T15:30:51.696" v="5918"/>
          <ac:grpSpMkLst>
            <pc:docMk/>
            <pc:sldMk cId="0" sldId="298"/>
            <ac:grpSpMk id="7666" creationId="{00000000-0000-0000-0000-000000000000}"/>
          </ac:grpSpMkLst>
        </pc:grpChg>
        <pc:grpChg chg="replST">
          <ac:chgData name="Abdessamad Derraz" userId="4c6d9526346a9ae3" providerId="LiveId" clId="{97661E28-FAD6-4995-B220-FDB4234B49B9}" dt="2022-02-25T15:30:51.710" v="5919"/>
          <ac:grpSpMkLst>
            <pc:docMk/>
            <pc:sldMk cId="0" sldId="298"/>
            <ac:grpSpMk id="7672" creationId="{00000000-0000-0000-0000-000000000000}"/>
          </ac:grpSpMkLst>
        </pc:grpChg>
        <pc:grpChg chg="replST">
          <ac:chgData name="Abdessamad Derraz" userId="4c6d9526346a9ae3" providerId="LiveId" clId="{97661E28-FAD6-4995-B220-FDB4234B49B9}" dt="2022-02-25T15:30:51.727" v="5920"/>
          <ac:grpSpMkLst>
            <pc:docMk/>
            <pc:sldMk cId="0" sldId="298"/>
            <ac:grpSpMk id="7680" creationId="{00000000-0000-0000-0000-000000000000}"/>
          </ac:grpSpMkLst>
        </pc:grpChg>
        <pc:grpChg chg="replST">
          <ac:chgData name="Abdessamad Derraz" userId="4c6d9526346a9ae3" providerId="LiveId" clId="{97661E28-FAD6-4995-B220-FDB4234B49B9}" dt="2022-02-25T15:30:51.757" v="5922"/>
          <ac:grpSpMkLst>
            <pc:docMk/>
            <pc:sldMk cId="0" sldId="298"/>
            <ac:grpSpMk id="7685" creationId="{00000000-0000-0000-0000-000000000000}"/>
          </ac:grpSpMkLst>
        </pc:grpChg>
        <pc:grpChg chg="replST">
          <ac:chgData name="Abdessamad Derraz" userId="4c6d9526346a9ae3" providerId="LiveId" clId="{97661E28-FAD6-4995-B220-FDB4234B49B9}" dt="2022-02-25T15:30:51.771" v="5923"/>
          <ac:grpSpMkLst>
            <pc:docMk/>
            <pc:sldMk cId="0" sldId="298"/>
            <ac:grpSpMk id="7691" creationId="{00000000-0000-0000-0000-000000000000}"/>
          </ac:grpSpMkLst>
        </pc:grpChg>
        <pc:grpChg chg="replST">
          <ac:chgData name="Abdessamad Derraz" userId="4c6d9526346a9ae3" providerId="LiveId" clId="{97661E28-FAD6-4995-B220-FDB4234B49B9}" dt="2022-02-25T15:30:51.784" v="5924"/>
          <ac:grpSpMkLst>
            <pc:docMk/>
            <pc:sldMk cId="0" sldId="298"/>
            <ac:grpSpMk id="7697" creationId="{00000000-0000-0000-0000-000000000000}"/>
          </ac:grpSpMkLst>
        </pc:grpChg>
        <pc:grpChg chg="replST">
          <ac:chgData name="Abdessamad Derraz" userId="4c6d9526346a9ae3" providerId="LiveId" clId="{97661E28-FAD6-4995-B220-FDB4234B49B9}" dt="2022-02-25T15:30:51.795" v="5925"/>
          <ac:grpSpMkLst>
            <pc:docMk/>
            <pc:sldMk cId="0" sldId="298"/>
            <ac:grpSpMk id="7707" creationId="{00000000-0000-0000-0000-000000000000}"/>
          </ac:grpSpMkLst>
        </pc:grpChg>
        <pc:grpChg chg="replST">
          <ac:chgData name="Abdessamad Derraz" userId="4c6d9526346a9ae3" providerId="LiveId" clId="{97661E28-FAD6-4995-B220-FDB4234B49B9}" dt="2022-02-25T15:30:51.808" v="5926"/>
          <ac:grpSpMkLst>
            <pc:docMk/>
            <pc:sldMk cId="0" sldId="298"/>
            <ac:grpSpMk id="7716" creationId="{00000000-0000-0000-0000-000000000000}"/>
          </ac:grpSpMkLst>
        </pc:grpChg>
        <pc:grpChg chg="replST">
          <ac:chgData name="Abdessamad Derraz" userId="4c6d9526346a9ae3" providerId="LiveId" clId="{97661E28-FAD6-4995-B220-FDB4234B49B9}" dt="2022-02-25T15:30:51.821" v="5927"/>
          <ac:grpSpMkLst>
            <pc:docMk/>
            <pc:sldMk cId="0" sldId="298"/>
            <ac:grpSpMk id="7721" creationId="{00000000-0000-0000-0000-000000000000}"/>
          </ac:grpSpMkLst>
        </pc:grpChg>
        <pc:grpChg chg="replST">
          <ac:chgData name="Abdessamad Derraz" userId="4c6d9526346a9ae3" providerId="LiveId" clId="{97661E28-FAD6-4995-B220-FDB4234B49B9}" dt="2022-02-25T15:30:51.840" v="5928"/>
          <ac:grpSpMkLst>
            <pc:docMk/>
            <pc:sldMk cId="0" sldId="298"/>
            <ac:grpSpMk id="7724" creationId="{00000000-0000-0000-0000-000000000000}"/>
          </ac:grpSpMkLst>
        </pc:grpChg>
        <pc:grpChg chg="replST">
          <ac:chgData name="Abdessamad Derraz" userId="4c6d9526346a9ae3" providerId="LiveId" clId="{97661E28-FAD6-4995-B220-FDB4234B49B9}" dt="2022-02-25T15:30:51.851" v="5929"/>
          <ac:grpSpMkLst>
            <pc:docMk/>
            <pc:sldMk cId="0" sldId="298"/>
            <ac:grpSpMk id="7731" creationId="{00000000-0000-0000-0000-000000000000}"/>
          </ac:grpSpMkLst>
        </pc:grpChg>
        <pc:grpChg chg="replST">
          <ac:chgData name="Abdessamad Derraz" userId="4c6d9526346a9ae3" providerId="LiveId" clId="{97661E28-FAD6-4995-B220-FDB4234B49B9}" dt="2022-02-25T15:30:51.864" v="5930"/>
          <ac:grpSpMkLst>
            <pc:docMk/>
            <pc:sldMk cId="0" sldId="298"/>
            <ac:grpSpMk id="7736" creationId="{00000000-0000-0000-0000-000000000000}"/>
          </ac:grpSpMkLst>
        </pc:grpChg>
        <pc:grpChg chg="replST">
          <ac:chgData name="Abdessamad Derraz" userId="4c6d9526346a9ae3" providerId="LiveId" clId="{97661E28-FAD6-4995-B220-FDB4234B49B9}" dt="2022-02-25T15:30:51.878" v="5931"/>
          <ac:grpSpMkLst>
            <pc:docMk/>
            <pc:sldMk cId="0" sldId="298"/>
            <ac:grpSpMk id="7740" creationId="{00000000-0000-0000-0000-000000000000}"/>
          </ac:grpSpMkLst>
        </pc:grpChg>
        <pc:grpChg chg="replST">
          <ac:chgData name="Abdessamad Derraz" userId="4c6d9526346a9ae3" providerId="LiveId" clId="{97661E28-FAD6-4995-B220-FDB4234B49B9}" dt="2022-02-25T15:30:51.889" v="5932"/>
          <ac:grpSpMkLst>
            <pc:docMk/>
            <pc:sldMk cId="0" sldId="298"/>
            <ac:grpSpMk id="7748" creationId="{00000000-0000-0000-0000-000000000000}"/>
          </ac:grpSpMkLst>
        </pc:grpChg>
        <pc:grpChg chg="replST">
          <ac:chgData name="Abdessamad Derraz" userId="4c6d9526346a9ae3" providerId="LiveId" clId="{97661E28-FAD6-4995-B220-FDB4234B49B9}" dt="2022-02-25T15:30:51.901" v="5933"/>
          <ac:grpSpMkLst>
            <pc:docMk/>
            <pc:sldMk cId="0" sldId="298"/>
            <ac:grpSpMk id="7751" creationId="{00000000-0000-0000-0000-000000000000}"/>
          </ac:grpSpMkLst>
        </pc:grpChg>
        <pc:grpChg chg="replST">
          <ac:chgData name="Abdessamad Derraz" userId="4c6d9526346a9ae3" providerId="LiveId" clId="{97661E28-FAD6-4995-B220-FDB4234B49B9}" dt="2022-02-25T15:30:51.913" v="5934"/>
          <ac:grpSpMkLst>
            <pc:docMk/>
            <pc:sldMk cId="0" sldId="298"/>
            <ac:grpSpMk id="7754" creationId="{00000000-0000-0000-0000-000000000000}"/>
          </ac:grpSpMkLst>
        </pc:grpChg>
        <pc:grpChg chg="replST">
          <ac:chgData name="Abdessamad Derraz" userId="4c6d9526346a9ae3" providerId="LiveId" clId="{97661E28-FAD6-4995-B220-FDB4234B49B9}" dt="2022-02-25T15:30:51.926" v="5935"/>
          <ac:grpSpMkLst>
            <pc:docMk/>
            <pc:sldMk cId="0" sldId="298"/>
            <ac:grpSpMk id="7757" creationId="{00000000-0000-0000-0000-000000000000}"/>
          </ac:grpSpMkLst>
        </pc:grpChg>
        <pc:grpChg chg="replST">
          <ac:chgData name="Abdessamad Derraz" userId="4c6d9526346a9ae3" providerId="LiveId" clId="{97661E28-FAD6-4995-B220-FDB4234B49B9}" dt="2022-02-25T15:30:51.939" v="5936"/>
          <ac:grpSpMkLst>
            <pc:docMk/>
            <pc:sldMk cId="0" sldId="298"/>
            <ac:grpSpMk id="7765" creationId="{00000000-0000-0000-0000-000000000000}"/>
          </ac:grpSpMkLst>
        </pc:grpChg>
        <pc:grpChg chg="replST">
          <ac:chgData name="Abdessamad Derraz" userId="4c6d9526346a9ae3" providerId="LiveId" clId="{97661E28-FAD6-4995-B220-FDB4234B49B9}" dt="2022-02-25T15:30:51.951" v="5937"/>
          <ac:grpSpMkLst>
            <pc:docMk/>
            <pc:sldMk cId="0" sldId="298"/>
            <ac:grpSpMk id="7768" creationId="{00000000-0000-0000-0000-000000000000}"/>
          </ac:grpSpMkLst>
        </pc:grpChg>
        <pc:grpChg chg="replST">
          <ac:chgData name="Abdessamad Derraz" userId="4c6d9526346a9ae3" providerId="LiveId" clId="{97661E28-FAD6-4995-B220-FDB4234B49B9}" dt="2022-02-25T15:30:51.978" v="5939"/>
          <ac:grpSpMkLst>
            <pc:docMk/>
            <pc:sldMk cId="0" sldId="298"/>
            <ac:grpSpMk id="7772" creationId="{00000000-0000-0000-0000-000000000000}"/>
          </ac:grpSpMkLst>
        </pc:grpChg>
        <pc:grpChg chg="replST">
          <ac:chgData name="Abdessamad Derraz" userId="4c6d9526346a9ae3" providerId="LiveId" clId="{97661E28-FAD6-4995-B220-FDB4234B49B9}" dt="2022-02-25T15:30:51.994" v="5940"/>
          <ac:grpSpMkLst>
            <pc:docMk/>
            <pc:sldMk cId="0" sldId="298"/>
            <ac:grpSpMk id="7780" creationId="{00000000-0000-0000-0000-000000000000}"/>
          </ac:grpSpMkLst>
        </pc:grpChg>
        <pc:grpChg chg="replST">
          <ac:chgData name="Abdessamad Derraz" userId="4c6d9526346a9ae3" providerId="LiveId" clId="{97661E28-FAD6-4995-B220-FDB4234B49B9}" dt="2022-02-25T15:30:52.010" v="5941"/>
          <ac:grpSpMkLst>
            <pc:docMk/>
            <pc:sldMk cId="0" sldId="298"/>
            <ac:grpSpMk id="7786" creationId="{00000000-0000-0000-0000-000000000000}"/>
          </ac:grpSpMkLst>
        </pc:grpChg>
        <pc:grpChg chg="replST">
          <ac:chgData name="Abdessamad Derraz" userId="4c6d9526346a9ae3" providerId="LiveId" clId="{97661E28-FAD6-4995-B220-FDB4234B49B9}" dt="2022-02-25T15:30:52.024" v="5942"/>
          <ac:grpSpMkLst>
            <pc:docMk/>
            <pc:sldMk cId="0" sldId="298"/>
            <ac:grpSpMk id="7791" creationId="{00000000-0000-0000-0000-000000000000}"/>
          </ac:grpSpMkLst>
        </pc:grpChg>
        <pc:grpChg chg="replST">
          <ac:chgData name="Abdessamad Derraz" userId="4c6d9526346a9ae3" providerId="LiveId" clId="{97661E28-FAD6-4995-B220-FDB4234B49B9}" dt="2022-02-25T15:30:52.038" v="5943"/>
          <ac:grpSpMkLst>
            <pc:docMk/>
            <pc:sldMk cId="0" sldId="298"/>
            <ac:grpSpMk id="7796" creationId="{00000000-0000-0000-0000-000000000000}"/>
          </ac:grpSpMkLst>
        </pc:grpChg>
        <pc:grpChg chg="replST">
          <ac:chgData name="Abdessamad Derraz" userId="4c6d9526346a9ae3" providerId="LiveId" clId="{97661E28-FAD6-4995-B220-FDB4234B49B9}" dt="2022-02-25T15:30:52.052" v="5944"/>
          <ac:grpSpMkLst>
            <pc:docMk/>
            <pc:sldMk cId="0" sldId="298"/>
            <ac:grpSpMk id="7802" creationId="{00000000-0000-0000-0000-000000000000}"/>
          </ac:grpSpMkLst>
        </pc:grpChg>
        <pc:grpChg chg="replST">
          <ac:chgData name="Abdessamad Derraz" userId="4c6d9526346a9ae3" providerId="LiveId" clId="{97661E28-FAD6-4995-B220-FDB4234B49B9}" dt="2022-02-25T15:30:52.067" v="5945"/>
          <ac:grpSpMkLst>
            <pc:docMk/>
            <pc:sldMk cId="0" sldId="298"/>
            <ac:grpSpMk id="7808" creationId="{00000000-0000-0000-0000-000000000000}"/>
          </ac:grpSpMkLst>
        </pc:grpChg>
        <pc:grpChg chg="replST">
          <ac:chgData name="Abdessamad Derraz" userId="4c6d9526346a9ae3" providerId="LiveId" clId="{97661E28-FAD6-4995-B220-FDB4234B49B9}" dt="2022-02-25T15:30:52.090" v="5946"/>
          <ac:grpSpMkLst>
            <pc:docMk/>
            <pc:sldMk cId="0" sldId="298"/>
            <ac:grpSpMk id="7817" creationId="{00000000-0000-0000-0000-000000000000}"/>
          </ac:grpSpMkLst>
        </pc:grpChg>
        <pc:grpChg chg="replST">
          <ac:chgData name="Abdessamad Derraz" userId="4c6d9526346a9ae3" providerId="LiveId" clId="{97661E28-FAD6-4995-B220-FDB4234B49B9}" dt="2022-02-25T15:30:52.103" v="5947"/>
          <ac:grpSpMkLst>
            <pc:docMk/>
            <pc:sldMk cId="0" sldId="298"/>
            <ac:grpSpMk id="7824" creationId="{00000000-0000-0000-0000-000000000000}"/>
          </ac:grpSpMkLst>
        </pc:grpChg>
        <pc:grpChg chg="replST">
          <ac:chgData name="Abdessamad Derraz" userId="4c6d9526346a9ae3" providerId="LiveId" clId="{97661E28-FAD6-4995-B220-FDB4234B49B9}" dt="2022-02-25T15:30:52.116" v="5948"/>
          <ac:grpSpMkLst>
            <pc:docMk/>
            <pc:sldMk cId="0" sldId="298"/>
            <ac:grpSpMk id="7829" creationId="{00000000-0000-0000-0000-000000000000}"/>
          </ac:grpSpMkLst>
        </pc:grpChg>
        <pc:grpChg chg="replST">
          <ac:chgData name="Abdessamad Derraz" userId="4c6d9526346a9ae3" providerId="LiveId" clId="{97661E28-FAD6-4995-B220-FDB4234B49B9}" dt="2022-02-25T15:30:52.128" v="5949"/>
          <ac:grpSpMkLst>
            <pc:docMk/>
            <pc:sldMk cId="0" sldId="298"/>
            <ac:grpSpMk id="7841" creationId="{00000000-0000-0000-0000-000000000000}"/>
          </ac:grpSpMkLst>
        </pc:grpChg>
        <pc:grpChg chg="replST">
          <ac:chgData name="Abdessamad Derraz" userId="4c6d9526346a9ae3" providerId="LiveId" clId="{97661E28-FAD6-4995-B220-FDB4234B49B9}" dt="2022-02-25T15:30:52.142" v="5950"/>
          <ac:grpSpMkLst>
            <pc:docMk/>
            <pc:sldMk cId="0" sldId="298"/>
            <ac:grpSpMk id="7848" creationId="{00000000-0000-0000-0000-000000000000}"/>
          </ac:grpSpMkLst>
        </pc:grpChg>
        <pc:grpChg chg="replST">
          <ac:chgData name="Abdessamad Derraz" userId="4c6d9526346a9ae3" providerId="LiveId" clId="{97661E28-FAD6-4995-B220-FDB4234B49B9}" dt="2022-02-25T15:30:52.158" v="5951"/>
          <ac:grpSpMkLst>
            <pc:docMk/>
            <pc:sldMk cId="0" sldId="298"/>
            <ac:grpSpMk id="7853" creationId="{00000000-0000-0000-0000-000000000000}"/>
          </ac:grpSpMkLst>
        </pc:grpChg>
        <pc:grpChg chg="replST">
          <ac:chgData name="Abdessamad Derraz" userId="4c6d9526346a9ae3" providerId="LiveId" clId="{97661E28-FAD6-4995-B220-FDB4234B49B9}" dt="2022-02-25T15:30:52.173" v="5952"/>
          <ac:grpSpMkLst>
            <pc:docMk/>
            <pc:sldMk cId="0" sldId="298"/>
            <ac:grpSpMk id="7858" creationId="{00000000-0000-0000-0000-000000000000}"/>
          </ac:grpSpMkLst>
        </pc:grpChg>
        <pc:grpChg chg="replST">
          <ac:chgData name="Abdessamad Derraz" userId="4c6d9526346a9ae3" providerId="LiveId" clId="{97661E28-FAD6-4995-B220-FDB4234B49B9}" dt="2022-02-25T15:30:52.187" v="5953"/>
          <ac:grpSpMkLst>
            <pc:docMk/>
            <pc:sldMk cId="0" sldId="298"/>
            <ac:grpSpMk id="7863" creationId="{00000000-0000-0000-0000-000000000000}"/>
          </ac:grpSpMkLst>
        </pc:grpChg>
        <pc:grpChg chg="replST">
          <ac:chgData name="Abdessamad Derraz" userId="4c6d9526346a9ae3" providerId="LiveId" clId="{97661E28-FAD6-4995-B220-FDB4234B49B9}" dt="2022-02-25T15:30:52.201" v="5954"/>
          <ac:grpSpMkLst>
            <pc:docMk/>
            <pc:sldMk cId="0" sldId="298"/>
            <ac:grpSpMk id="7868" creationId="{00000000-0000-0000-0000-000000000000}"/>
          </ac:grpSpMkLst>
        </pc:grpChg>
        <pc:grpChg chg="replST">
          <ac:chgData name="Abdessamad Derraz" userId="4c6d9526346a9ae3" providerId="LiveId" clId="{97661E28-FAD6-4995-B220-FDB4234B49B9}" dt="2022-02-25T15:30:52.212" v="5955"/>
          <ac:grpSpMkLst>
            <pc:docMk/>
            <pc:sldMk cId="0" sldId="298"/>
            <ac:grpSpMk id="7875" creationId="{00000000-0000-0000-0000-000000000000}"/>
          </ac:grpSpMkLst>
        </pc:grpChg>
        <pc:grpChg chg="replST">
          <ac:chgData name="Abdessamad Derraz" userId="4c6d9526346a9ae3" providerId="LiveId" clId="{97661E28-FAD6-4995-B220-FDB4234B49B9}" dt="2022-02-25T15:30:52.225" v="5956"/>
          <ac:grpSpMkLst>
            <pc:docMk/>
            <pc:sldMk cId="0" sldId="298"/>
            <ac:grpSpMk id="7879" creationId="{00000000-0000-0000-0000-000000000000}"/>
          </ac:grpSpMkLst>
        </pc:grpChg>
        <pc:grpChg chg="replST">
          <ac:chgData name="Abdessamad Derraz" userId="4c6d9526346a9ae3" providerId="LiveId" clId="{97661E28-FAD6-4995-B220-FDB4234B49B9}" dt="2022-02-25T15:30:52.237" v="5957"/>
          <ac:grpSpMkLst>
            <pc:docMk/>
            <pc:sldMk cId="0" sldId="298"/>
            <ac:grpSpMk id="7883" creationId="{00000000-0000-0000-0000-000000000000}"/>
          </ac:grpSpMkLst>
        </pc:grpChg>
        <pc:grpChg chg="replST">
          <ac:chgData name="Abdessamad Derraz" userId="4c6d9526346a9ae3" providerId="LiveId" clId="{97661E28-FAD6-4995-B220-FDB4234B49B9}" dt="2022-02-25T15:30:52.249" v="5958"/>
          <ac:grpSpMkLst>
            <pc:docMk/>
            <pc:sldMk cId="0" sldId="298"/>
            <ac:grpSpMk id="7892" creationId="{00000000-0000-0000-0000-000000000000}"/>
          </ac:grpSpMkLst>
        </pc:grpChg>
        <pc:grpChg chg="replST">
          <ac:chgData name="Abdessamad Derraz" userId="4c6d9526346a9ae3" providerId="LiveId" clId="{97661E28-FAD6-4995-B220-FDB4234B49B9}" dt="2022-02-25T15:30:52.261" v="5959"/>
          <ac:grpSpMkLst>
            <pc:docMk/>
            <pc:sldMk cId="0" sldId="298"/>
            <ac:grpSpMk id="7900" creationId="{00000000-0000-0000-0000-000000000000}"/>
          </ac:grpSpMkLst>
        </pc:grpChg>
        <pc:grpChg chg="replST">
          <ac:chgData name="Abdessamad Derraz" userId="4c6d9526346a9ae3" providerId="LiveId" clId="{97661E28-FAD6-4995-B220-FDB4234B49B9}" dt="2022-02-25T15:30:52.274" v="5960"/>
          <ac:grpSpMkLst>
            <pc:docMk/>
            <pc:sldMk cId="0" sldId="298"/>
            <ac:grpSpMk id="7905" creationId="{00000000-0000-0000-0000-000000000000}"/>
          </ac:grpSpMkLst>
        </pc:grpChg>
        <pc:grpChg chg="replST">
          <ac:chgData name="Abdessamad Derraz" userId="4c6d9526346a9ae3" providerId="LiveId" clId="{97661E28-FAD6-4995-B220-FDB4234B49B9}" dt="2022-02-25T15:30:52.286" v="5961"/>
          <ac:grpSpMkLst>
            <pc:docMk/>
            <pc:sldMk cId="0" sldId="298"/>
            <ac:grpSpMk id="7911" creationId="{00000000-0000-0000-0000-000000000000}"/>
          </ac:grpSpMkLst>
        </pc:grpChg>
        <pc:grpChg chg="replST">
          <ac:chgData name="Abdessamad Derraz" userId="4c6d9526346a9ae3" providerId="LiveId" clId="{97661E28-FAD6-4995-B220-FDB4234B49B9}" dt="2022-02-25T15:30:52.299" v="5962"/>
          <ac:grpSpMkLst>
            <pc:docMk/>
            <pc:sldMk cId="0" sldId="298"/>
            <ac:grpSpMk id="7920" creationId="{00000000-0000-0000-0000-000000000000}"/>
          </ac:grpSpMkLst>
        </pc:grpChg>
        <pc:grpChg chg="replST">
          <ac:chgData name="Abdessamad Derraz" userId="4c6d9526346a9ae3" providerId="LiveId" clId="{97661E28-FAD6-4995-B220-FDB4234B49B9}" dt="2022-02-25T15:30:52.311" v="5963"/>
          <ac:grpSpMkLst>
            <pc:docMk/>
            <pc:sldMk cId="0" sldId="298"/>
            <ac:grpSpMk id="7923" creationId="{00000000-0000-0000-0000-000000000000}"/>
          </ac:grpSpMkLst>
        </pc:grpChg>
        <pc:grpChg chg="replST">
          <ac:chgData name="Abdessamad Derraz" userId="4c6d9526346a9ae3" providerId="LiveId" clId="{97661E28-FAD6-4995-B220-FDB4234B49B9}" dt="2022-02-25T15:30:52.323" v="5964"/>
          <ac:grpSpMkLst>
            <pc:docMk/>
            <pc:sldMk cId="0" sldId="298"/>
            <ac:grpSpMk id="7929" creationId="{00000000-0000-0000-0000-000000000000}"/>
          </ac:grpSpMkLst>
        </pc:grpChg>
        <pc:grpChg chg="replST">
          <ac:chgData name="Abdessamad Derraz" userId="4c6d9526346a9ae3" providerId="LiveId" clId="{97661E28-FAD6-4995-B220-FDB4234B49B9}" dt="2022-02-25T15:30:52.336" v="5965"/>
          <ac:grpSpMkLst>
            <pc:docMk/>
            <pc:sldMk cId="0" sldId="298"/>
            <ac:grpSpMk id="7933" creationId="{00000000-0000-0000-0000-000000000000}"/>
          </ac:grpSpMkLst>
        </pc:grpChg>
        <pc:grpChg chg="replST">
          <ac:chgData name="Abdessamad Derraz" userId="4c6d9526346a9ae3" providerId="LiveId" clId="{97661E28-FAD6-4995-B220-FDB4234B49B9}" dt="2022-02-25T15:30:52.356" v="5966"/>
          <ac:grpSpMkLst>
            <pc:docMk/>
            <pc:sldMk cId="0" sldId="298"/>
            <ac:grpSpMk id="7942" creationId="{00000000-0000-0000-0000-000000000000}"/>
          </ac:grpSpMkLst>
        </pc:grpChg>
        <pc:grpChg chg="replST">
          <ac:chgData name="Abdessamad Derraz" userId="4c6d9526346a9ae3" providerId="LiveId" clId="{97661E28-FAD6-4995-B220-FDB4234B49B9}" dt="2022-02-25T15:30:52.369" v="5967"/>
          <ac:grpSpMkLst>
            <pc:docMk/>
            <pc:sldMk cId="0" sldId="298"/>
            <ac:grpSpMk id="7948" creationId="{00000000-0000-0000-0000-000000000000}"/>
          </ac:grpSpMkLst>
        </pc:grpChg>
        <pc:grpChg chg="replST">
          <ac:chgData name="Abdessamad Derraz" userId="4c6d9526346a9ae3" providerId="LiveId" clId="{97661E28-FAD6-4995-B220-FDB4234B49B9}" dt="2022-02-25T15:30:52.382" v="5968"/>
          <ac:grpSpMkLst>
            <pc:docMk/>
            <pc:sldMk cId="0" sldId="298"/>
            <ac:grpSpMk id="7956" creationId="{00000000-0000-0000-0000-000000000000}"/>
          </ac:grpSpMkLst>
        </pc:grpChg>
        <pc:grpChg chg="replST">
          <ac:chgData name="Abdessamad Derraz" userId="4c6d9526346a9ae3" providerId="LiveId" clId="{97661E28-FAD6-4995-B220-FDB4234B49B9}" dt="2022-02-25T15:30:52.394" v="5969"/>
          <ac:grpSpMkLst>
            <pc:docMk/>
            <pc:sldMk cId="0" sldId="298"/>
            <ac:grpSpMk id="7966" creationId="{00000000-0000-0000-0000-000000000000}"/>
          </ac:grpSpMkLst>
        </pc:grpChg>
        <pc:grpChg chg="replST">
          <ac:chgData name="Abdessamad Derraz" userId="4c6d9526346a9ae3" providerId="LiveId" clId="{97661E28-FAD6-4995-B220-FDB4234B49B9}" dt="2022-02-25T15:30:52.409" v="5970"/>
          <ac:grpSpMkLst>
            <pc:docMk/>
            <pc:sldMk cId="0" sldId="298"/>
            <ac:grpSpMk id="7974" creationId="{00000000-0000-0000-0000-000000000000}"/>
          </ac:grpSpMkLst>
        </pc:grpChg>
        <pc:grpChg chg="replST">
          <ac:chgData name="Abdessamad Derraz" userId="4c6d9526346a9ae3" providerId="LiveId" clId="{97661E28-FAD6-4995-B220-FDB4234B49B9}" dt="2022-02-25T15:30:52.422" v="5971"/>
          <ac:grpSpMkLst>
            <pc:docMk/>
            <pc:sldMk cId="0" sldId="298"/>
            <ac:grpSpMk id="7979" creationId="{00000000-0000-0000-0000-000000000000}"/>
          </ac:grpSpMkLst>
        </pc:grpChg>
        <pc:grpChg chg="replST">
          <ac:chgData name="Abdessamad Derraz" userId="4c6d9526346a9ae3" providerId="LiveId" clId="{97661E28-FAD6-4995-B220-FDB4234B49B9}" dt="2022-02-25T15:30:52.434" v="5972"/>
          <ac:grpSpMkLst>
            <pc:docMk/>
            <pc:sldMk cId="0" sldId="298"/>
            <ac:grpSpMk id="7987" creationId="{00000000-0000-0000-0000-000000000000}"/>
          </ac:grpSpMkLst>
        </pc:grpChg>
        <pc:grpChg chg="replST">
          <ac:chgData name="Abdessamad Derraz" userId="4c6d9526346a9ae3" providerId="LiveId" clId="{97661E28-FAD6-4995-B220-FDB4234B49B9}" dt="2022-02-25T15:30:52.446" v="5973"/>
          <ac:grpSpMkLst>
            <pc:docMk/>
            <pc:sldMk cId="0" sldId="298"/>
            <ac:grpSpMk id="7995" creationId="{00000000-0000-0000-0000-000000000000}"/>
          </ac:grpSpMkLst>
        </pc:grpChg>
        <pc:grpChg chg="replST">
          <ac:chgData name="Abdessamad Derraz" userId="4c6d9526346a9ae3" providerId="LiveId" clId="{97661E28-FAD6-4995-B220-FDB4234B49B9}" dt="2022-02-25T15:30:52.481" v="5976"/>
          <ac:grpSpMkLst>
            <pc:docMk/>
            <pc:sldMk cId="0" sldId="298"/>
            <ac:grpSpMk id="8005" creationId="{00000000-0000-0000-0000-000000000000}"/>
          </ac:grpSpMkLst>
        </pc:grpChg>
        <pc:grpChg chg="replST">
          <ac:chgData name="Abdessamad Derraz" userId="4c6d9526346a9ae3" providerId="LiveId" clId="{97661E28-FAD6-4995-B220-FDB4234B49B9}" dt="2022-02-25T15:30:52.494" v="5977"/>
          <ac:grpSpMkLst>
            <pc:docMk/>
            <pc:sldMk cId="0" sldId="298"/>
            <ac:grpSpMk id="8013" creationId="{00000000-0000-0000-0000-000000000000}"/>
          </ac:grpSpMkLst>
        </pc:grpChg>
        <pc:grpChg chg="replST">
          <ac:chgData name="Abdessamad Derraz" userId="4c6d9526346a9ae3" providerId="LiveId" clId="{97661E28-FAD6-4995-B220-FDB4234B49B9}" dt="2022-02-25T15:30:52.507" v="5978"/>
          <ac:grpSpMkLst>
            <pc:docMk/>
            <pc:sldMk cId="0" sldId="298"/>
            <ac:grpSpMk id="8022" creationId="{00000000-0000-0000-0000-000000000000}"/>
          </ac:grpSpMkLst>
        </pc:grpChg>
        <pc:grpChg chg="replST">
          <ac:chgData name="Abdessamad Derraz" userId="4c6d9526346a9ae3" providerId="LiveId" clId="{97661E28-FAD6-4995-B220-FDB4234B49B9}" dt="2022-02-25T15:30:52.518" v="5979"/>
          <ac:grpSpMkLst>
            <pc:docMk/>
            <pc:sldMk cId="0" sldId="298"/>
            <ac:grpSpMk id="8029" creationId="{00000000-0000-0000-0000-000000000000}"/>
          </ac:grpSpMkLst>
        </pc:grpChg>
        <pc:grpChg chg="replST">
          <ac:chgData name="Abdessamad Derraz" userId="4c6d9526346a9ae3" providerId="LiveId" clId="{97661E28-FAD6-4995-B220-FDB4234B49B9}" dt="2022-02-25T15:30:52.531" v="5980"/>
          <ac:grpSpMkLst>
            <pc:docMk/>
            <pc:sldMk cId="0" sldId="298"/>
            <ac:grpSpMk id="8035" creationId="{00000000-0000-0000-0000-000000000000}"/>
          </ac:grpSpMkLst>
        </pc:grpChg>
        <pc:grpChg chg="replST">
          <ac:chgData name="Abdessamad Derraz" userId="4c6d9526346a9ae3" providerId="LiveId" clId="{97661E28-FAD6-4995-B220-FDB4234B49B9}" dt="2022-02-25T15:30:52.543" v="5981"/>
          <ac:grpSpMkLst>
            <pc:docMk/>
            <pc:sldMk cId="0" sldId="298"/>
            <ac:grpSpMk id="8043" creationId="{00000000-0000-0000-0000-000000000000}"/>
          </ac:grpSpMkLst>
        </pc:grpChg>
        <pc:grpChg chg="replST">
          <ac:chgData name="Abdessamad Derraz" userId="4c6d9526346a9ae3" providerId="LiveId" clId="{97661E28-FAD6-4995-B220-FDB4234B49B9}" dt="2022-02-25T15:30:52.555" v="5982"/>
          <ac:grpSpMkLst>
            <pc:docMk/>
            <pc:sldMk cId="0" sldId="298"/>
            <ac:grpSpMk id="8050" creationId="{00000000-0000-0000-0000-000000000000}"/>
          </ac:grpSpMkLst>
        </pc:grpChg>
        <pc:grpChg chg="replST">
          <ac:chgData name="Abdessamad Derraz" userId="4c6d9526346a9ae3" providerId="LiveId" clId="{97661E28-FAD6-4995-B220-FDB4234B49B9}" dt="2022-02-25T15:30:52.568" v="5983"/>
          <ac:grpSpMkLst>
            <pc:docMk/>
            <pc:sldMk cId="0" sldId="298"/>
            <ac:grpSpMk id="8054" creationId="{00000000-0000-0000-0000-000000000000}"/>
          </ac:grpSpMkLst>
        </pc:grpChg>
        <pc:grpChg chg="replST">
          <ac:chgData name="Abdessamad Derraz" userId="4c6d9526346a9ae3" providerId="LiveId" clId="{97661E28-FAD6-4995-B220-FDB4234B49B9}" dt="2022-02-25T15:30:52.580" v="5984"/>
          <ac:grpSpMkLst>
            <pc:docMk/>
            <pc:sldMk cId="0" sldId="298"/>
            <ac:grpSpMk id="8063" creationId="{00000000-0000-0000-0000-000000000000}"/>
          </ac:grpSpMkLst>
        </pc:grpChg>
        <pc:grpChg chg="replST">
          <ac:chgData name="Abdessamad Derraz" userId="4c6d9526346a9ae3" providerId="LiveId" clId="{97661E28-FAD6-4995-B220-FDB4234B49B9}" dt="2022-02-25T15:30:52.592" v="5985"/>
          <ac:grpSpMkLst>
            <pc:docMk/>
            <pc:sldMk cId="0" sldId="298"/>
            <ac:grpSpMk id="8075" creationId="{00000000-0000-0000-0000-000000000000}"/>
          </ac:grpSpMkLst>
        </pc:grpChg>
        <pc:grpChg chg="replST">
          <ac:chgData name="Abdessamad Derraz" userId="4c6d9526346a9ae3" providerId="LiveId" clId="{97661E28-FAD6-4995-B220-FDB4234B49B9}" dt="2022-02-25T15:30:52.613" v="5986"/>
          <ac:grpSpMkLst>
            <pc:docMk/>
            <pc:sldMk cId="0" sldId="298"/>
            <ac:grpSpMk id="8082" creationId="{00000000-0000-0000-0000-000000000000}"/>
          </ac:grpSpMkLst>
        </pc:grpChg>
        <pc:grpChg chg="replST">
          <ac:chgData name="Abdessamad Derraz" userId="4c6d9526346a9ae3" providerId="LiveId" clId="{97661E28-FAD6-4995-B220-FDB4234B49B9}" dt="2022-02-25T15:30:52.624" v="5987"/>
          <ac:grpSpMkLst>
            <pc:docMk/>
            <pc:sldMk cId="0" sldId="298"/>
            <ac:grpSpMk id="8088" creationId="{00000000-0000-0000-0000-000000000000}"/>
          </ac:grpSpMkLst>
        </pc:grpChg>
        <pc:grpChg chg="replST">
          <ac:chgData name="Abdessamad Derraz" userId="4c6d9526346a9ae3" providerId="LiveId" clId="{97661E28-FAD6-4995-B220-FDB4234B49B9}" dt="2022-02-25T15:30:52.637" v="5988"/>
          <ac:grpSpMkLst>
            <pc:docMk/>
            <pc:sldMk cId="0" sldId="298"/>
            <ac:grpSpMk id="8097" creationId="{00000000-0000-0000-0000-000000000000}"/>
          </ac:grpSpMkLst>
        </pc:grpChg>
        <pc:grpChg chg="replST">
          <ac:chgData name="Abdessamad Derraz" userId="4c6d9526346a9ae3" providerId="LiveId" clId="{97661E28-FAD6-4995-B220-FDB4234B49B9}" dt="2022-02-25T15:30:52.648" v="5989"/>
          <ac:grpSpMkLst>
            <pc:docMk/>
            <pc:sldMk cId="0" sldId="298"/>
            <ac:grpSpMk id="8105" creationId="{00000000-0000-0000-0000-000000000000}"/>
          </ac:grpSpMkLst>
        </pc:grpChg>
        <pc:grpChg chg="replST">
          <ac:chgData name="Abdessamad Derraz" userId="4c6d9526346a9ae3" providerId="LiveId" clId="{97661E28-FAD6-4995-B220-FDB4234B49B9}" dt="2022-02-25T15:30:52.660" v="5990"/>
          <ac:grpSpMkLst>
            <pc:docMk/>
            <pc:sldMk cId="0" sldId="298"/>
            <ac:grpSpMk id="8114"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299"/>
        </pc:sldMkLst>
        <pc:spChg chg="replST">
          <ac:chgData name="Abdessamad Derraz" userId="4c6d9526346a9ae3" providerId="LiveId" clId="{97661E28-FAD6-4995-B220-FDB4234B49B9}" dt="2022-02-25T15:30:52.675" v="5991"/>
          <ac:spMkLst>
            <pc:docMk/>
            <pc:sldMk cId="0" sldId="299"/>
            <ac:spMk id="8128" creationId="{00000000-0000-0000-0000-000000000000}"/>
          </ac:spMkLst>
        </pc:spChg>
        <pc:spChg chg="replST">
          <ac:chgData name="Abdessamad Derraz" userId="4c6d9526346a9ae3" providerId="LiveId" clId="{97661E28-FAD6-4995-B220-FDB4234B49B9}" dt="2022-02-25T15:30:52.721" v="5993"/>
          <ac:spMkLst>
            <pc:docMk/>
            <pc:sldMk cId="0" sldId="299"/>
            <ac:spMk id="8129" creationId="{00000000-0000-0000-0000-000000000000}"/>
          </ac:spMkLst>
        </pc:spChg>
        <pc:spChg chg="replST">
          <ac:chgData name="Abdessamad Derraz" userId="4c6d9526346a9ae3" providerId="LiveId" clId="{97661E28-FAD6-4995-B220-FDB4234B49B9}" dt="2022-02-25T15:30:53.405" v="6046"/>
          <ac:spMkLst>
            <pc:docMk/>
            <pc:sldMk cId="0" sldId="299"/>
            <ac:spMk id="8467" creationId="{00000000-0000-0000-0000-000000000000}"/>
          </ac:spMkLst>
        </pc:spChg>
        <pc:spChg chg="replST">
          <ac:chgData name="Abdessamad Derraz" userId="4c6d9526346a9ae3" providerId="LiveId" clId="{97661E28-FAD6-4995-B220-FDB4234B49B9}" dt="2022-02-25T15:30:53.563" v="6058"/>
          <ac:spMkLst>
            <pc:docMk/>
            <pc:sldMk cId="0" sldId="299"/>
            <ac:spMk id="8546" creationId="{00000000-0000-0000-0000-000000000000}"/>
          </ac:spMkLst>
        </pc:spChg>
        <pc:spChg chg="replST">
          <ac:chgData name="Abdessamad Derraz" userId="4c6d9526346a9ae3" providerId="LiveId" clId="{97661E28-FAD6-4995-B220-FDB4234B49B9}" dt="2022-02-25T15:30:53.827" v="6079"/>
          <ac:spMkLst>
            <pc:docMk/>
            <pc:sldMk cId="0" sldId="299"/>
            <ac:spMk id="8693" creationId="{00000000-0000-0000-0000-000000000000}"/>
          </ac:spMkLst>
        </pc:spChg>
        <pc:grpChg chg="replST">
          <ac:chgData name="Abdessamad Derraz" userId="4c6d9526346a9ae3" providerId="LiveId" clId="{97661E28-FAD6-4995-B220-FDB4234B49B9}" dt="2022-02-25T15:30:52.733" v="5994"/>
          <ac:grpSpMkLst>
            <pc:docMk/>
            <pc:sldMk cId="0" sldId="299"/>
            <ac:grpSpMk id="8130" creationId="{00000000-0000-0000-0000-000000000000}"/>
          </ac:grpSpMkLst>
        </pc:grpChg>
        <pc:grpChg chg="replST">
          <ac:chgData name="Abdessamad Derraz" userId="4c6d9526346a9ae3" providerId="LiveId" clId="{97661E28-FAD6-4995-B220-FDB4234B49B9}" dt="2022-02-25T15:30:52.746" v="5995"/>
          <ac:grpSpMkLst>
            <pc:docMk/>
            <pc:sldMk cId="0" sldId="299"/>
            <ac:grpSpMk id="8134" creationId="{00000000-0000-0000-0000-000000000000}"/>
          </ac:grpSpMkLst>
        </pc:grpChg>
        <pc:grpChg chg="replST">
          <ac:chgData name="Abdessamad Derraz" userId="4c6d9526346a9ae3" providerId="LiveId" clId="{97661E28-FAD6-4995-B220-FDB4234B49B9}" dt="2022-02-25T15:30:52.758" v="5996"/>
          <ac:grpSpMkLst>
            <pc:docMk/>
            <pc:sldMk cId="0" sldId="299"/>
            <ac:grpSpMk id="8139" creationId="{00000000-0000-0000-0000-000000000000}"/>
          </ac:grpSpMkLst>
        </pc:grpChg>
        <pc:grpChg chg="replST">
          <ac:chgData name="Abdessamad Derraz" userId="4c6d9526346a9ae3" providerId="LiveId" clId="{97661E28-FAD6-4995-B220-FDB4234B49B9}" dt="2022-02-25T15:30:52.770" v="5997"/>
          <ac:grpSpMkLst>
            <pc:docMk/>
            <pc:sldMk cId="0" sldId="299"/>
            <ac:grpSpMk id="8145" creationId="{00000000-0000-0000-0000-000000000000}"/>
          </ac:grpSpMkLst>
        </pc:grpChg>
        <pc:grpChg chg="replST">
          <ac:chgData name="Abdessamad Derraz" userId="4c6d9526346a9ae3" providerId="LiveId" clId="{97661E28-FAD6-4995-B220-FDB4234B49B9}" dt="2022-02-25T15:30:52.783" v="5998"/>
          <ac:grpSpMkLst>
            <pc:docMk/>
            <pc:sldMk cId="0" sldId="299"/>
            <ac:grpSpMk id="8149" creationId="{00000000-0000-0000-0000-000000000000}"/>
          </ac:grpSpMkLst>
        </pc:grpChg>
        <pc:grpChg chg="replST">
          <ac:chgData name="Abdessamad Derraz" userId="4c6d9526346a9ae3" providerId="LiveId" clId="{97661E28-FAD6-4995-B220-FDB4234B49B9}" dt="2022-02-25T15:30:52.794" v="5999"/>
          <ac:grpSpMkLst>
            <pc:docMk/>
            <pc:sldMk cId="0" sldId="299"/>
            <ac:grpSpMk id="8160" creationId="{00000000-0000-0000-0000-000000000000}"/>
          </ac:grpSpMkLst>
        </pc:grpChg>
        <pc:grpChg chg="replST">
          <ac:chgData name="Abdessamad Derraz" userId="4c6d9526346a9ae3" providerId="LiveId" clId="{97661E28-FAD6-4995-B220-FDB4234B49B9}" dt="2022-02-25T15:30:52.807" v="6000"/>
          <ac:grpSpMkLst>
            <pc:docMk/>
            <pc:sldMk cId="0" sldId="299"/>
            <ac:grpSpMk id="8165" creationId="{00000000-0000-0000-0000-000000000000}"/>
          </ac:grpSpMkLst>
        </pc:grpChg>
        <pc:grpChg chg="replST">
          <ac:chgData name="Abdessamad Derraz" userId="4c6d9526346a9ae3" providerId="LiveId" clId="{97661E28-FAD6-4995-B220-FDB4234B49B9}" dt="2022-02-25T15:30:52.819" v="6001"/>
          <ac:grpSpMkLst>
            <pc:docMk/>
            <pc:sldMk cId="0" sldId="299"/>
            <ac:grpSpMk id="8171" creationId="{00000000-0000-0000-0000-000000000000}"/>
          </ac:grpSpMkLst>
        </pc:grpChg>
        <pc:grpChg chg="replST">
          <ac:chgData name="Abdessamad Derraz" userId="4c6d9526346a9ae3" providerId="LiveId" clId="{97661E28-FAD6-4995-B220-FDB4234B49B9}" dt="2022-02-25T15:30:52.831" v="6002"/>
          <ac:grpSpMkLst>
            <pc:docMk/>
            <pc:sldMk cId="0" sldId="299"/>
            <ac:grpSpMk id="8176" creationId="{00000000-0000-0000-0000-000000000000}"/>
          </ac:grpSpMkLst>
        </pc:grpChg>
        <pc:grpChg chg="replST">
          <ac:chgData name="Abdessamad Derraz" userId="4c6d9526346a9ae3" providerId="LiveId" clId="{97661E28-FAD6-4995-B220-FDB4234B49B9}" dt="2022-02-25T15:30:52.844" v="6003"/>
          <ac:grpSpMkLst>
            <pc:docMk/>
            <pc:sldMk cId="0" sldId="299"/>
            <ac:grpSpMk id="8179" creationId="{00000000-0000-0000-0000-000000000000}"/>
          </ac:grpSpMkLst>
        </pc:grpChg>
        <pc:grpChg chg="replST">
          <ac:chgData name="Abdessamad Derraz" userId="4c6d9526346a9ae3" providerId="LiveId" clId="{97661E28-FAD6-4995-B220-FDB4234B49B9}" dt="2022-02-25T15:30:52.858" v="6004"/>
          <ac:grpSpMkLst>
            <pc:docMk/>
            <pc:sldMk cId="0" sldId="299"/>
            <ac:grpSpMk id="8185" creationId="{00000000-0000-0000-0000-000000000000}"/>
          </ac:grpSpMkLst>
        </pc:grpChg>
        <pc:grpChg chg="replST">
          <ac:chgData name="Abdessamad Derraz" userId="4c6d9526346a9ae3" providerId="LiveId" clId="{97661E28-FAD6-4995-B220-FDB4234B49B9}" dt="2022-02-25T15:30:52.877" v="6005"/>
          <ac:grpSpMkLst>
            <pc:docMk/>
            <pc:sldMk cId="0" sldId="299"/>
            <ac:grpSpMk id="8196" creationId="{00000000-0000-0000-0000-000000000000}"/>
          </ac:grpSpMkLst>
        </pc:grpChg>
        <pc:grpChg chg="replST">
          <ac:chgData name="Abdessamad Derraz" userId="4c6d9526346a9ae3" providerId="LiveId" clId="{97661E28-FAD6-4995-B220-FDB4234B49B9}" dt="2022-02-25T15:30:52.889" v="6006"/>
          <ac:grpSpMkLst>
            <pc:docMk/>
            <pc:sldMk cId="0" sldId="299"/>
            <ac:grpSpMk id="8199" creationId="{00000000-0000-0000-0000-000000000000}"/>
          </ac:grpSpMkLst>
        </pc:grpChg>
        <pc:grpChg chg="replST">
          <ac:chgData name="Abdessamad Derraz" userId="4c6d9526346a9ae3" providerId="LiveId" clId="{97661E28-FAD6-4995-B220-FDB4234B49B9}" dt="2022-02-25T15:30:52.903" v="6007"/>
          <ac:grpSpMkLst>
            <pc:docMk/>
            <pc:sldMk cId="0" sldId="299"/>
            <ac:grpSpMk id="8203" creationId="{00000000-0000-0000-0000-000000000000}"/>
          </ac:grpSpMkLst>
        </pc:grpChg>
        <pc:grpChg chg="replST">
          <ac:chgData name="Abdessamad Derraz" userId="4c6d9526346a9ae3" providerId="LiveId" clId="{97661E28-FAD6-4995-B220-FDB4234B49B9}" dt="2022-02-25T15:30:52.916" v="6008"/>
          <ac:grpSpMkLst>
            <pc:docMk/>
            <pc:sldMk cId="0" sldId="299"/>
            <ac:grpSpMk id="8213" creationId="{00000000-0000-0000-0000-000000000000}"/>
          </ac:grpSpMkLst>
        </pc:grpChg>
        <pc:grpChg chg="replST">
          <ac:chgData name="Abdessamad Derraz" userId="4c6d9526346a9ae3" providerId="LiveId" clId="{97661E28-FAD6-4995-B220-FDB4234B49B9}" dt="2022-02-25T15:30:52.928" v="6009"/>
          <ac:grpSpMkLst>
            <pc:docMk/>
            <pc:sldMk cId="0" sldId="299"/>
            <ac:grpSpMk id="8217" creationId="{00000000-0000-0000-0000-000000000000}"/>
          </ac:grpSpMkLst>
        </pc:grpChg>
        <pc:grpChg chg="replST">
          <ac:chgData name="Abdessamad Derraz" userId="4c6d9526346a9ae3" providerId="LiveId" clId="{97661E28-FAD6-4995-B220-FDB4234B49B9}" dt="2022-02-25T15:30:52.942" v="6010"/>
          <ac:grpSpMkLst>
            <pc:docMk/>
            <pc:sldMk cId="0" sldId="299"/>
            <ac:grpSpMk id="8222" creationId="{00000000-0000-0000-0000-000000000000}"/>
          </ac:grpSpMkLst>
        </pc:grpChg>
        <pc:grpChg chg="replST">
          <ac:chgData name="Abdessamad Derraz" userId="4c6d9526346a9ae3" providerId="LiveId" clId="{97661E28-FAD6-4995-B220-FDB4234B49B9}" dt="2022-02-25T15:30:52.953" v="6011"/>
          <ac:grpSpMkLst>
            <pc:docMk/>
            <pc:sldMk cId="0" sldId="299"/>
            <ac:grpSpMk id="8228" creationId="{00000000-0000-0000-0000-000000000000}"/>
          </ac:grpSpMkLst>
        </pc:grpChg>
        <pc:grpChg chg="replST">
          <ac:chgData name="Abdessamad Derraz" userId="4c6d9526346a9ae3" providerId="LiveId" clId="{97661E28-FAD6-4995-B220-FDB4234B49B9}" dt="2022-02-25T15:30:52.966" v="6012"/>
          <ac:grpSpMkLst>
            <pc:docMk/>
            <pc:sldMk cId="0" sldId="299"/>
            <ac:grpSpMk id="8234" creationId="{00000000-0000-0000-0000-000000000000}"/>
          </ac:grpSpMkLst>
        </pc:grpChg>
        <pc:grpChg chg="replST">
          <ac:chgData name="Abdessamad Derraz" userId="4c6d9526346a9ae3" providerId="LiveId" clId="{97661E28-FAD6-4995-B220-FDB4234B49B9}" dt="2022-02-25T15:30:52.979" v="6013"/>
          <ac:grpSpMkLst>
            <pc:docMk/>
            <pc:sldMk cId="0" sldId="299"/>
            <ac:grpSpMk id="8237" creationId="{00000000-0000-0000-0000-000000000000}"/>
          </ac:grpSpMkLst>
        </pc:grpChg>
        <pc:grpChg chg="replST">
          <ac:chgData name="Abdessamad Derraz" userId="4c6d9526346a9ae3" providerId="LiveId" clId="{97661E28-FAD6-4995-B220-FDB4234B49B9}" dt="2022-02-25T15:30:52.991" v="6014"/>
          <ac:grpSpMkLst>
            <pc:docMk/>
            <pc:sldMk cId="0" sldId="299"/>
            <ac:grpSpMk id="8243" creationId="{00000000-0000-0000-0000-000000000000}"/>
          </ac:grpSpMkLst>
        </pc:grpChg>
        <pc:grpChg chg="replST">
          <ac:chgData name="Abdessamad Derraz" userId="4c6d9526346a9ae3" providerId="LiveId" clId="{97661E28-FAD6-4995-B220-FDB4234B49B9}" dt="2022-02-25T15:30:53.004" v="6015"/>
          <ac:grpSpMkLst>
            <pc:docMk/>
            <pc:sldMk cId="0" sldId="299"/>
            <ac:grpSpMk id="8253" creationId="{00000000-0000-0000-0000-000000000000}"/>
          </ac:grpSpMkLst>
        </pc:grpChg>
        <pc:grpChg chg="replST">
          <ac:chgData name="Abdessamad Derraz" userId="4c6d9526346a9ae3" providerId="LiveId" clId="{97661E28-FAD6-4995-B220-FDB4234B49B9}" dt="2022-02-25T15:30:53.017" v="6016"/>
          <ac:grpSpMkLst>
            <pc:docMk/>
            <pc:sldMk cId="0" sldId="299"/>
            <ac:grpSpMk id="8265" creationId="{00000000-0000-0000-0000-000000000000}"/>
          </ac:grpSpMkLst>
        </pc:grpChg>
        <pc:grpChg chg="replST">
          <ac:chgData name="Abdessamad Derraz" userId="4c6d9526346a9ae3" providerId="LiveId" clId="{97661E28-FAD6-4995-B220-FDB4234B49B9}" dt="2022-02-25T15:30:53.029" v="6017"/>
          <ac:grpSpMkLst>
            <pc:docMk/>
            <pc:sldMk cId="0" sldId="299"/>
            <ac:grpSpMk id="8270" creationId="{00000000-0000-0000-0000-000000000000}"/>
          </ac:grpSpMkLst>
        </pc:grpChg>
        <pc:grpChg chg="replST">
          <ac:chgData name="Abdessamad Derraz" userId="4c6d9526346a9ae3" providerId="LiveId" clId="{97661E28-FAD6-4995-B220-FDB4234B49B9}" dt="2022-02-25T15:30:53.043" v="6018"/>
          <ac:grpSpMkLst>
            <pc:docMk/>
            <pc:sldMk cId="0" sldId="299"/>
            <ac:grpSpMk id="8277" creationId="{00000000-0000-0000-0000-000000000000}"/>
          </ac:grpSpMkLst>
        </pc:grpChg>
        <pc:grpChg chg="replST">
          <ac:chgData name="Abdessamad Derraz" userId="4c6d9526346a9ae3" providerId="LiveId" clId="{97661E28-FAD6-4995-B220-FDB4234B49B9}" dt="2022-02-25T15:30:53.056" v="6019"/>
          <ac:grpSpMkLst>
            <pc:docMk/>
            <pc:sldMk cId="0" sldId="299"/>
            <ac:grpSpMk id="8284" creationId="{00000000-0000-0000-0000-000000000000}"/>
          </ac:grpSpMkLst>
        </pc:grpChg>
        <pc:grpChg chg="replST">
          <ac:chgData name="Abdessamad Derraz" userId="4c6d9526346a9ae3" providerId="LiveId" clId="{97661E28-FAD6-4995-B220-FDB4234B49B9}" dt="2022-02-25T15:30:53.069" v="6020"/>
          <ac:grpSpMkLst>
            <pc:docMk/>
            <pc:sldMk cId="0" sldId="299"/>
            <ac:grpSpMk id="8293" creationId="{00000000-0000-0000-0000-000000000000}"/>
          </ac:grpSpMkLst>
        </pc:grpChg>
        <pc:grpChg chg="replST">
          <ac:chgData name="Abdessamad Derraz" userId="4c6d9526346a9ae3" providerId="LiveId" clId="{97661E28-FAD6-4995-B220-FDB4234B49B9}" dt="2022-02-25T15:30:53.081" v="6021"/>
          <ac:grpSpMkLst>
            <pc:docMk/>
            <pc:sldMk cId="0" sldId="299"/>
            <ac:grpSpMk id="8300" creationId="{00000000-0000-0000-0000-000000000000}"/>
          </ac:grpSpMkLst>
        </pc:grpChg>
        <pc:grpChg chg="replST">
          <ac:chgData name="Abdessamad Derraz" userId="4c6d9526346a9ae3" providerId="LiveId" clId="{97661E28-FAD6-4995-B220-FDB4234B49B9}" dt="2022-02-25T15:30:53.092" v="6022"/>
          <ac:grpSpMkLst>
            <pc:docMk/>
            <pc:sldMk cId="0" sldId="299"/>
            <ac:grpSpMk id="8305" creationId="{00000000-0000-0000-0000-000000000000}"/>
          </ac:grpSpMkLst>
        </pc:grpChg>
        <pc:grpChg chg="replST">
          <ac:chgData name="Abdessamad Derraz" userId="4c6d9526346a9ae3" providerId="LiveId" clId="{97661E28-FAD6-4995-B220-FDB4234B49B9}" dt="2022-02-25T15:30:53.106" v="6023"/>
          <ac:grpSpMkLst>
            <pc:docMk/>
            <pc:sldMk cId="0" sldId="299"/>
            <ac:grpSpMk id="8316" creationId="{00000000-0000-0000-0000-000000000000}"/>
          </ac:grpSpMkLst>
        </pc:grpChg>
        <pc:grpChg chg="replST">
          <ac:chgData name="Abdessamad Derraz" userId="4c6d9526346a9ae3" providerId="LiveId" clId="{97661E28-FAD6-4995-B220-FDB4234B49B9}" dt="2022-02-25T15:30:53.127" v="6024"/>
          <ac:grpSpMkLst>
            <pc:docMk/>
            <pc:sldMk cId="0" sldId="299"/>
            <ac:grpSpMk id="8323" creationId="{00000000-0000-0000-0000-000000000000}"/>
          </ac:grpSpMkLst>
        </pc:grpChg>
        <pc:grpChg chg="replST">
          <ac:chgData name="Abdessamad Derraz" userId="4c6d9526346a9ae3" providerId="LiveId" clId="{97661E28-FAD6-4995-B220-FDB4234B49B9}" dt="2022-02-25T15:30:53.140" v="6025"/>
          <ac:grpSpMkLst>
            <pc:docMk/>
            <pc:sldMk cId="0" sldId="299"/>
            <ac:grpSpMk id="8331" creationId="{00000000-0000-0000-0000-000000000000}"/>
          </ac:grpSpMkLst>
        </pc:grpChg>
        <pc:grpChg chg="replST">
          <ac:chgData name="Abdessamad Derraz" userId="4c6d9526346a9ae3" providerId="LiveId" clId="{97661E28-FAD6-4995-B220-FDB4234B49B9}" dt="2022-02-25T15:30:53.152" v="6026"/>
          <ac:grpSpMkLst>
            <pc:docMk/>
            <pc:sldMk cId="0" sldId="299"/>
            <ac:grpSpMk id="8343" creationId="{00000000-0000-0000-0000-000000000000}"/>
          </ac:grpSpMkLst>
        </pc:grpChg>
        <pc:grpChg chg="replST">
          <ac:chgData name="Abdessamad Derraz" userId="4c6d9526346a9ae3" providerId="LiveId" clId="{97661E28-FAD6-4995-B220-FDB4234B49B9}" dt="2022-02-25T15:30:53.165" v="6027"/>
          <ac:grpSpMkLst>
            <pc:docMk/>
            <pc:sldMk cId="0" sldId="299"/>
            <ac:grpSpMk id="8351" creationId="{00000000-0000-0000-0000-000000000000}"/>
          </ac:grpSpMkLst>
        </pc:grpChg>
        <pc:grpChg chg="replST">
          <ac:chgData name="Abdessamad Derraz" userId="4c6d9526346a9ae3" providerId="LiveId" clId="{97661E28-FAD6-4995-B220-FDB4234B49B9}" dt="2022-02-25T15:30:53.178" v="6028"/>
          <ac:grpSpMkLst>
            <pc:docMk/>
            <pc:sldMk cId="0" sldId="299"/>
            <ac:grpSpMk id="8365" creationId="{00000000-0000-0000-0000-000000000000}"/>
          </ac:grpSpMkLst>
        </pc:grpChg>
        <pc:grpChg chg="replST">
          <ac:chgData name="Abdessamad Derraz" userId="4c6d9526346a9ae3" providerId="LiveId" clId="{97661E28-FAD6-4995-B220-FDB4234B49B9}" dt="2022-02-25T15:30:53.190" v="6029"/>
          <ac:grpSpMkLst>
            <pc:docMk/>
            <pc:sldMk cId="0" sldId="299"/>
            <ac:grpSpMk id="8371" creationId="{00000000-0000-0000-0000-000000000000}"/>
          </ac:grpSpMkLst>
        </pc:grpChg>
        <pc:grpChg chg="replST">
          <ac:chgData name="Abdessamad Derraz" userId="4c6d9526346a9ae3" providerId="LiveId" clId="{97661E28-FAD6-4995-B220-FDB4234B49B9}" dt="2022-02-25T15:30:53.203" v="6030"/>
          <ac:grpSpMkLst>
            <pc:docMk/>
            <pc:sldMk cId="0" sldId="299"/>
            <ac:grpSpMk id="8377" creationId="{00000000-0000-0000-0000-000000000000}"/>
          </ac:grpSpMkLst>
        </pc:grpChg>
        <pc:grpChg chg="replST">
          <ac:chgData name="Abdessamad Derraz" userId="4c6d9526346a9ae3" providerId="LiveId" clId="{97661E28-FAD6-4995-B220-FDB4234B49B9}" dt="2022-02-25T15:30:53.214" v="6031"/>
          <ac:grpSpMkLst>
            <pc:docMk/>
            <pc:sldMk cId="0" sldId="299"/>
            <ac:grpSpMk id="8381" creationId="{00000000-0000-0000-0000-000000000000}"/>
          </ac:grpSpMkLst>
        </pc:grpChg>
        <pc:grpChg chg="replST">
          <ac:chgData name="Abdessamad Derraz" userId="4c6d9526346a9ae3" providerId="LiveId" clId="{97661E28-FAD6-4995-B220-FDB4234B49B9}" dt="2022-02-25T15:30:53.226" v="6032"/>
          <ac:grpSpMkLst>
            <pc:docMk/>
            <pc:sldMk cId="0" sldId="299"/>
            <ac:grpSpMk id="8384" creationId="{00000000-0000-0000-0000-000000000000}"/>
          </ac:grpSpMkLst>
        </pc:grpChg>
        <pc:grpChg chg="replST">
          <ac:chgData name="Abdessamad Derraz" userId="4c6d9526346a9ae3" providerId="LiveId" clId="{97661E28-FAD6-4995-B220-FDB4234B49B9}" dt="2022-02-25T15:30:53.239" v="6033"/>
          <ac:grpSpMkLst>
            <pc:docMk/>
            <pc:sldMk cId="0" sldId="299"/>
            <ac:grpSpMk id="8391" creationId="{00000000-0000-0000-0000-000000000000}"/>
          </ac:grpSpMkLst>
        </pc:grpChg>
        <pc:grpChg chg="replST">
          <ac:chgData name="Abdessamad Derraz" userId="4c6d9526346a9ae3" providerId="LiveId" clId="{97661E28-FAD6-4995-B220-FDB4234B49B9}" dt="2022-02-25T15:30:53.251" v="6034"/>
          <ac:grpSpMkLst>
            <pc:docMk/>
            <pc:sldMk cId="0" sldId="299"/>
            <ac:grpSpMk id="8395" creationId="{00000000-0000-0000-0000-000000000000}"/>
          </ac:grpSpMkLst>
        </pc:grpChg>
        <pc:grpChg chg="replST">
          <ac:chgData name="Abdessamad Derraz" userId="4c6d9526346a9ae3" providerId="LiveId" clId="{97661E28-FAD6-4995-B220-FDB4234B49B9}" dt="2022-02-25T15:30:53.264" v="6035"/>
          <ac:grpSpMkLst>
            <pc:docMk/>
            <pc:sldMk cId="0" sldId="299"/>
            <ac:grpSpMk id="8400" creationId="{00000000-0000-0000-0000-000000000000}"/>
          </ac:grpSpMkLst>
        </pc:grpChg>
        <pc:grpChg chg="replST">
          <ac:chgData name="Abdessamad Derraz" userId="4c6d9526346a9ae3" providerId="LiveId" clId="{97661E28-FAD6-4995-B220-FDB4234B49B9}" dt="2022-02-25T15:30:53.278" v="6036"/>
          <ac:grpSpMkLst>
            <pc:docMk/>
            <pc:sldMk cId="0" sldId="299"/>
            <ac:grpSpMk id="8411" creationId="{00000000-0000-0000-0000-000000000000}"/>
          </ac:grpSpMkLst>
        </pc:grpChg>
        <pc:grpChg chg="replST">
          <ac:chgData name="Abdessamad Derraz" userId="4c6d9526346a9ae3" providerId="LiveId" clId="{97661E28-FAD6-4995-B220-FDB4234B49B9}" dt="2022-02-25T15:30:53.290" v="6037"/>
          <ac:grpSpMkLst>
            <pc:docMk/>
            <pc:sldMk cId="0" sldId="299"/>
            <ac:grpSpMk id="8418" creationId="{00000000-0000-0000-0000-000000000000}"/>
          </ac:grpSpMkLst>
        </pc:grpChg>
        <pc:grpChg chg="replST">
          <ac:chgData name="Abdessamad Derraz" userId="4c6d9526346a9ae3" providerId="LiveId" clId="{97661E28-FAD6-4995-B220-FDB4234B49B9}" dt="2022-02-25T15:30:53.302" v="6038"/>
          <ac:grpSpMkLst>
            <pc:docMk/>
            <pc:sldMk cId="0" sldId="299"/>
            <ac:grpSpMk id="8425" creationId="{00000000-0000-0000-0000-000000000000}"/>
          </ac:grpSpMkLst>
        </pc:grpChg>
        <pc:grpChg chg="replST">
          <ac:chgData name="Abdessamad Derraz" userId="4c6d9526346a9ae3" providerId="LiveId" clId="{97661E28-FAD6-4995-B220-FDB4234B49B9}" dt="2022-02-25T15:30:53.315" v="6039"/>
          <ac:grpSpMkLst>
            <pc:docMk/>
            <pc:sldMk cId="0" sldId="299"/>
            <ac:grpSpMk id="8432" creationId="{00000000-0000-0000-0000-000000000000}"/>
          </ac:grpSpMkLst>
        </pc:grpChg>
        <pc:grpChg chg="replST">
          <ac:chgData name="Abdessamad Derraz" userId="4c6d9526346a9ae3" providerId="LiveId" clId="{97661E28-FAD6-4995-B220-FDB4234B49B9}" dt="2022-02-25T15:30:53.328" v="6040"/>
          <ac:grpSpMkLst>
            <pc:docMk/>
            <pc:sldMk cId="0" sldId="299"/>
            <ac:grpSpMk id="8437" creationId="{00000000-0000-0000-0000-000000000000}"/>
          </ac:grpSpMkLst>
        </pc:grpChg>
        <pc:grpChg chg="replST">
          <ac:chgData name="Abdessamad Derraz" userId="4c6d9526346a9ae3" providerId="LiveId" clId="{97661E28-FAD6-4995-B220-FDB4234B49B9}" dt="2022-02-25T15:30:53.341" v="6041"/>
          <ac:grpSpMkLst>
            <pc:docMk/>
            <pc:sldMk cId="0" sldId="299"/>
            <ac:grpSpMk id="8441" creationId="{00000000-0000-0000-0000-000000000000}"/>
          </ac:grpSpMkLst>
        </pc:grpChg>
        <pc:grpChg chg="replST">
          <ac:chgData name="Abdessamad Derraz" userId="4c6d9526346a9ae3" providerId="LiveId" clId="{97661E28-FAD6-4995-B220-FDB4234B49B9}" dt="2022-02-25T15:30:53.352" v="6042"/>
          <ac:grpSpMkLst>
            <pc:docMk/>
            <pc:sldMk cId="0" sldId="299"/>
            <ac:grpSpMk id="8448" creationId="{00000000-0000-0000-0000-000000000000}"/>
          </ac:grpSpMkLst>
        </pc:grpChg>
        <pc:grpChg chg="replST">
          <ac:chgData name="Abdessamad Derraz" userId="4c6d9526346a9ae3" providerId="LiveId" clId="{97661E28-FAD6-4995-B220-FDB4234B49B9}" dt="2022-02-25T15:30:53.366" v="6043"/>
          <ac:grpSpMkLst>
            <pc:docMk/>
            <pc:sldMk cId="0" sldId="299"/>
            <ac:grpSpMk id="8453" creationId="{00000000-0000-0000-0000-000000000000}"/>
          </ac:grpSpMkLst>
        </pc:grpChg>
        <pc:grpChg chg="replST">
          <ac:chgData name="Abdessamad Derraz" userId="4c6d9526346a9ae3" providerId="LiveId" clId="{97661E28-FAD6-4995-B220-FDB4234B49B9}" dt="2022-02-25T15:30:53.380" v="6044"/>
          <ac:grpSpMkLst>
            <pc:docMk/>
            <pc:sldMk cId="0" sldId="299"/>
            <ac:grpSpMk id="8457" creationId="{00000000-0000-0000-0000-000000000000}"/>
          </ac:grpSpMkLst>
        </pc:grpChg>
        <pc:grpChg chg="replST">
          <ac:chgData name="Abdessamad Derraz" userId="4c6d9526346a9ae3" providerId="LiveId" clId="{97661E28-FAD6-4995-B220-FDB4234B49B9}" dt="2022-02-25T15:30:53.392" v="6045"/>
          <ac:grpSpMkLst>
            <pc:docMk/>
            <pc:sldMk cId="0" sldId="299"/>
            <ac:grpSpMk id="8460" creationId="{00000000-0000-0000-0000-000000000000}"/>
          </ac:grpSpMkLst>
        </pc:grpChg>
        <pc:grpChg chg="replST">
          <ac:chgData name="Abdessamad Derraz" userId="4c6d9526346a9ae3" providerId="LiveId" clId="{97661E28-FAD6-4995-B220-FDB4234B49B9}" dt="2022-02-25T15:30:53.418" v="6047"/>
          <ac:grpSpMkLst>
            <pc:docMk/>
            <pc:sldMk cId="0" sldId="299"/>
            <ac:grpSpMk id="8468" creationId="{00000000-0000-0000-0000-000000000000}"/>
          </ac:grpSpMkLst>
        </pc:grpChg>
        <pc:grpChg chg="replST">
          <ac:chgData name="Abdessamad Derraz" userId="4c6d9526346a9ae3" providerId="LiveId" clId="{97661E28-FAD6-4995-B220-FDB4234B49B9}" dt="2022-02-25T15:30:53.430" v="6048"/>
          <ac:grpSpMkLst>
            <pc:docMk/>
            <pc:sldMk cId="0" sldId="299"/>
            <ac:grpSpMk id="8472" creationId="{00000000-0000-0000-0000-000000000000}"/>
          </ac:grpSpMkLst>
        </pc:grpChg>
        <pc:grpChg chg="replST">
          <ac:chgData name="Abdessamad Derraz" userId="4c6d9526346a9ae3" providerId="LiveId" clId="{97661E28-FAD6-4995-B220-FDB4234B49B9}" dt="2022-02-25T15:30:53.444" v="6049"/>
          <ac:grpSpMkLst>
            <pc:docMk/>
            <pc:sldMk cId="0" sldId="299"/>
            <ac:grpSpMk id="8480" creationId="{00000000-0000-0000-0000-000000000000}"/>
          </ac:grpSpMkLst>
        </pc:grpChg>
        <pc:grpChg chg="replST">
          <ac:chgData name="Abdessamad Derraz" userId="4c6d9526346a9ae3" providerId="LiveId" clId="{97661E28-FAD6-4995-B220-FDB4234B49B9}" dt="2022-02-25T15:30:53.464" v="6050"/>
          <ac:grpSpMkLst>
            <pc:docMk/>
            <pc:sldMk cId="0" sldId="299"/>
            <ac:grpSpMk id="8487" creationId="{00000000-0000-0000-0000-000000000000}"/>
          </ac:grpSpMkLst>
        </pc:grpChg>
        <pc:grpChg chg="replST">
          <ac:chgData name="Abdessamad Derraz" userId="4c6d9526346a9ae3" providerId="LiveId" clId="{97661E28-FAD6-4995-B220-FDB4234B49B9}" dt="2022-02-25T15:30:53.477" v="6051"/>
          <ac:grpSpMkLst>
            <pc:docMk/>
            <pc:sldMk cId="0" sldId="299"/>
            <ac:grpSpMk id="8494" creationId="{00000000-0000-0000-0000-000000000000}"/>
          </ac:grpSpMkLst>
        </pc:grpChg>
        <pc:grpChg chg="replST">
          <ac:chgData name="Abdessamad Derraz" userId="4c6d9526346a9ae3" providerId="LiveId" clId="{97661E28-FAD6-4995-B220-FDB4234B49B9}" dt="2022-02-25T15:30:53.488" v="6052"/>
          <ac:grpSpMkLst>
            <pc:docMk/>
            <pc:sldMk cId="0" sldId="299"/>
            <ac:grpSpMk id="8498" creationId="{00000000-0000-0000-0000-000000000000}"/>
          </ac:grpSpMkLst>
        </pc:grpChg>
        <pc:grpChg chg="replST">
          <ac:chgData name="Abdessamad Derraz" userId="4c6d9526346a9ae3" providerId="LiveId" clId="{97661E28-FAD6-4995-B220-FDB4234B49B9}" dt="2022-02-25T15:30:53.501" v="6053"/>
          <ac:grpSpMkLst>
            <pc:docMk/>
            <pc:sldMk cId="0" sldId="299"/>
            <ac:grpSpMk id="8504" creationId="{00000000-0000-0000-0000-000000000000}"/>
          </ac:grpSpMkLst>
        </pc:grpChg>
        <pc:grpChg chg="replST">
          <ac:chgData name="Abdessamad Derraz" userId="4c6d9526346a9ae3" providerId="LiveId" clId="{97661E28-FAD6-4995-B220-FDB4234B49B9}" dt="2022-02-25T15:30:53.512" v="6054"/>
          <ac:grpSpMkLst>
            <pc:docMk/>
            <pc:sldMk cId="0" sldId="299"/>
            <ac:grpSpMk id="8511" creationId="{00000000-0000-0000-0000-000000000000}"/>
          </ac:grpSpMkLst>
        </pc:grpChg>
        <pc:grpChg chg="replST">
          <ac:chgData name="Abdessamad Derraz" userId="4c6d9526346a9ae3" providerId="LiveId" clId="{97661E28-FAD6-4995-B220-FDB4234B49B9}" dt="2022-02-25T15:30:53.526" v="6055"/>
          <ac:grpSpMkLst>
            <pc:docMk/>
            <pc:sldMk cId="0" sldId="299"/>
            <ac:grpSpMk id="8517" creationId="{00000000-0000-0000-0000-000000000000}"/>
          </ac:grpSpMkLst>
        </pc:grpChg>
        <pc:grpChg chg="replST">
          <ac:chgData name="Abdessamad Derraz" userId="4c6d9526346a9ae3" providerId="LiveId" clId="{97661E28-FAD6-4995-B220-FDB4234B49B9}" dt="2022-02-25T15:30:53.539" v="6056"/>
          <ac:grpSpMkLst>
            <pc:docMk/>
            <pc:sldMk cId="0" sldId="299"/>
            <ac:grpSpMk id="8528" creationId="{00000000-0000-0000-0000-000000000000}"/>
          </ac:grpSpMkLst>
        </pc:grpChg>
        <pc:grpChg chg="replST">
          <ac:chgData name="Abdessamad Derraz" userId="4c6d9526346a9ae3" providerId="LiveId" clId="{97661E28-FAD6-4995-B220-FDB4234B49B9}" dt="2022-02-25T15:30:53.551" v="6057"/>
          <ac:grpSpMkLst>
            <pc:docMk/>
            <pc:sldMk cId="0" sldId="299"/>
            <ac:grpSpMk id="8540" creationId="{00000000-0000-0000-0000-000000000000}"/>
          </ac:grpSpMkLst>
        </pc:grpChg>
        <pc:grpChg chg="replST">
          <ac:chgData name="Abdessamad Derraz" userId="4c6d9526346a9ae3" providerId="LiveId" clId="{97661E28-FAD6-4995-B220-FDB4234B49B9}" dt="2022-02-25T15:30:53.575" v="6059"/>
          <ac:grpSpMkLst>
            <pc:docMk/>
            <pc:sldMk cId="0" sldId="299"/>
            <ac:grpSpMk id="8547" creationId="{00000000-0000-0000-0000-000000000000}"/>
          </ac:grpSpMkLst>
        </pc:grpChg>
        <pc:grpChg chg="replST">
          <ac:chgData name="Abdessamad Derraz" userId="4c6d9526346a9ae3" providerId="LiveId" clId="{97661E28-FAD6-4995-B220-FDB4234B49B9}" dt="2022-02-25T15:30:53.587" v="6060"/>
          <ac:grpSpMkLst>
            <pc:docMk/>
            <pc:sldMk cId="0" sldId="299"/>
            <ac:grpSpMk id="8559" creationId="{00000000-0000-0000-0000-000000000000}"/>
          </ac:grpSpMkLst>
        </pc:grpChg>
        <pc:grpChg chg="replST">
          <ac:chgData name="Abdessamad Derraz" userId="4c6d9526346a9ae3" providerId="LiveId" clId="{97661E28-FAD6-4995-B220-FDB4234B49B9}" dt="2022-02-25T15:30:53.599" v="6061"/>
          <ac:grpSpMkLst>
            <pc:docMk/>
            <pc:sldMk cId="0" sldId="299"/>
            <ac:grpSpMk id="8568" creationId="{00000000-0000-0000-0000-000000000000}"/>
          </ac:grpSpMkLst>
        </pc:grpChg>
        <pc:grpChg chg="replST">
          <ac:chgData name="Abdessamad Derraz" userId="4c6d9526346a9ae3" providerId="LiveId" clId="{97661E28-FAD6-4995-B220-FDB4234B49B9}" dt="2022-02-25T15:30:53.611" v="6062"/>
          <ac:grpSpMkLst>
            <pc:docMk/>
            <pc:sldMk cId="0" sldId="299"/>
            <ac:grpSpMk id="8572" creationId="{00000000-0000-0000-0000-000000000000}"/>
          </ac:grpSpMkLst>
        </pc:grpChg>
        <pc:grpChg chg="replST">
          <ac:chgData name="Abdessamad Derraz" userId="4c6d9526346a9ae3" providerId="LiveId" clId="{97661E28-FAD6-4995-B220-FDB4234B49B9}" dt="2022-02-25T15:30:53.623" v="6063"/>
          <ac:grpSpMkLst>
            <pc:docMk/>
            <pc:sldMk cId="0" sldId="299"/>
            <ac:grpSpMk id="8576" creationId="{00000000-0000-0000-0000-000000000000}"/>
          </ac:grpSpMkLst>
        </pc:grpChg>
        <pc:grpChg chg="replST">
          <ac:chgData name="Abdessamad Derraz" userId="4c6d9526346a9ae3" providerId="LiveId" clId="{97661E28-FAD6-4995-B220-FDB4234B49B9}" dt="2022-02-25T15:30:53.635" v="6064"/>
          <ac:grpSpMkLst>
            <pc:docMk/>
            <pc:sldMk cId="0" sldId="299"/>
            <ac:grpSpMk id="8583" creationId="{00000000-0000-0000-0000-000000000000}"/>
          </ac:grpSpMkLst>
        </pc:grpChg>
        <pc:grpChg chg="replST">
          <ac:chgData name="Abdessamad Derraz" userId="4c6d9526346a9ae3" providerId="LiveId" clId="{97661E28-FAD6-4995-B220-FDB4234B49B9}" dt="2022-02-25T15:30:53.648" v="6065"/>
          <ac:grpSpMkLst>
            <pc:docMk/>
            <pc:sldMk cId="0" sldId="299"/>
            <ac:grpSpMk id="8590" creationId="{00000000-0000-0000-0000-000000000000}"/>
          </ac:grpSpMkLst>
        </pc:grpChg>
        <pc:grpChg chg="replST">
          <ac:chgData name="Abdessamad Derraz" userId="4c6d9526346a9ae3" providerId="LiveId" clId="{97661E28-FAD6-4995-B220-FDB4234B49B9}" dt="2022-02-25T15:30:53.660" v="6066"/>
          <ac:grpSpMkLst>
            <pc:docMk/>
            <pc:sldMk cId="0" sldId="299"/>
            <ac:grpSpMk id="8595" creationId="{00000000-0000-0000-0000-000000000000}"/>
          </ac:grpSpMkLst>
        </pc:grpChg>
        <pc:grpChg chg="replST">
          <ac:chgData name="Abdessamad Derraz" userId="4c6d9526346a9ae3" providerId="LiveId" clId="{97661E28-FAD6-4995-B220-FDB4234B49B9}" dt="2022-02-25T15:30:53.673" v="6067"/>
          <ac:grpSpMkLst>
            <pc:docMk/>
            <pc:sldMk cId="0" sldId="299"/>
            <ac:grpSpMk id="8599" creationId="{00000000-0000-0000-0000-000000000000}"/>
          </ac:grpSpMkLst>
        </pc:grpChg>
        <pc:grpChg chg="replST">
          <ac:chgData name="Abdessamad Derraz" userId="4c6d9526346a9ae3" providerId="LiveId" clId="{97661E28-FAD6-4995-B220-FDB4234B49B9}" dt="2022-02-25T15:30:53.684" v="6068"/>
          <ac:grpSpMkLst>
            <pc:docMk/>
            <pc:sldMk cId="0" sldId="299"/>
            <ac:grpSpMk id="8604" creationId="{00000000-0000-0000-0000-000000000000}"/>
          </ac:grpSpMkLst>
        </pc:grpChg>
        <pc:grpChg chg="replST">
          <ac:chgData name="Abdessamad Derraz" userId="4c6d9526346a9ae3" providerId="LiveId" clId="{97661E28-FAD6-4995-B220-FDB4234B49B9}" dt="2022-02-25T15:30:53.696" v="6069"/>
          <ac:grpSpMkLst>
            <pc:docMk/>
            <pc:sldMk cId="0" sldId="299"/>
            <ac:grpSpMk id="8612" creationId="{00000000-0000-0000-0000-000000000000}"/>
          </ac:grpSpMkLst>
        </pc:grpChg>
        <pc:grpChg chg="replST">
          <ac:chgData name="Abdessamad Derraz" userId="4c6d9526346a9ae3" providerId="LiveId" clId="{97661E28-FAD6-4995-B220-FDB4234B49B9}" dt="2022-02-25T15:30:53.714" v="6070"/>
          <ac:grpSpMkLst>
            <pc:docMk/>
            <pc:sldMk cId="0" sldId="299"/>
            <ac:grpSpMk id="8619" creationId="{00000000-0000-0000-0000-000000000000}"/>
          </ac:grpSpMkLst>
        </pc:grpChg>
        <pc:grpChg chg="replST">
          <ac:chgData name="Abdessamad Derraz" userId="4c6d9526346a9ae3" providerId="LiveId" clId="{97661E28-FAD6-4995-B220-FDB4234B49B9}" dt="2022-02-25T15:30:53.729" v="6071"/>
          <ac:grpSpMkLst>
            <pc:docMk/>
            <pc:sldMk cId="0" sldId="299"/>
            <ac:grpSpMk id="8625" creationId="{00000000-0000-0000-0000-000000000000}"/>
          </ac:grpSpMkLst>
        </pc:grpChg>
        <pc:grpChg chg="replST">
          <ac:chgData name="Abdessamad Derraz" userId="4c6d9526346a9ae3" providerId="LiveId" clId="{97661E28-FAD6-4995-B220-FDB4234B49B9}" dt="2022-02-25T15:30:53.743" v="6072"/>
          <ac:grpSpMkLst>
            <pc:docMk/>
            <pc:sldMk cId="0" sldId="299"/>
            <ac:grpSpMk id="8635" creationId="{00000000-0000-0000-0000-000000000000}"/>
          </ac:grpSpMkLst>
        </pc:grpChg>
        <pc:grpChg chg="replST">
          <ac:chgData name="Abdessamad Derraz" userId="4c6d9526346a9ae3" providerId="LiveId" clId="{97661E28-FAD6-4995-B220-FDB4234B49B9}" dt="2022-02-25T15:30:53.754" v="6073"/>
          <ac:grpSpMkLst>
            <pc:docMk/>
            <pc:sldMk cId="0" sldId="299"/>
            <ac:grpSpMk id="8645" creationId="{00000000-0000-0000-0000-000000000000}"/>
          </ac:grpSpMkLst>
        </pc:grpChg>
        <pc:grpChg chg="replST">
          <ac:chgData name="Abdessamad Derraz" userId="4c6d9526346a9ae3" providerId="LiveId" clId="{97661E28-FAD6-4995-B220-FDB4234B49B9}" dt="2022-02-25T15:30:53.767" v="6074"/>
          <ac:grpSpMkLst>
            <pc:docMk/>
            <pc:sldMk cId="0" sldId="299"/>
            <ac:grpSpMk id="8653" creationId="{00000000-0000-0000-0000-000000000000}"/>
          </ac:grpSpMkLst>
        </pc:grpChg>
        <pc:grpChg chg="replST">
          <ac:chgData name="Abdessamad Derraz" userId="4c6d9526346a9ae3" providerId="LiveId" clId="{97661E28-FAD6-4995-B220-FDB4234B49B9}" dt="2022-02-25T15:30:53.779" v="6075"/>
          <ac:grpSpMkLst>
            <pc:docMk/>
            <pc:sldMk cId="0" sldId="299"/>
            <ac:grpSpMk id="8660" creationId="{00000000-0000-0000-0000-000000000000}"/>
          </ac:grpSpMkLst>
        </pc:grpChg>
        <pc:grpChg chg="replST">
          <ac:chgData name="Abdessamad Derraz" userId="4c6d9526346a9ae3" providerId="LiveId" clId="{97661E28-FAD6-4995-B220-FDB4234B49B9}" dt="2022-02-25T15:30:53.791" v="6076"/>
          <ac:grpSpMkLst>
            <pc:docMk/>
            <pc:sldMk cId="0" sldId="299"/>
            <ac:grpSpMk id="8670" creationId="{00000000-0000-0000-0000-000000000000}"/>
          </ac:grpSpMkLst>
        </pc:grpChg>
        <pc:grpChg chg="replST">
          <ac:chgData name="Abdessamad Derraz" userId="4c6d9526346a9ae3" providerId="LiveId" clId="{97661E28-FAD6-4995-B220-FDB4234B49B9}" dt="2022-02-25T15:30:53.803" v="6077"/>
          <ac:grpSpMkLst>
            <pc:docMk/>
            <pc:sldMk cId="0" sldId="299"/>
            <ac:grpSpMk id="8677" creationId="{00000000-0000-0000-0000-000000000000}"/>
          </ac:grpSpMkLst>
        </pc:grpChg>
        <pc:grpChg chg="replST">
          <ac:chgData name="Abdessamad Derraz" userId="4c6d9526346a9ae3" providerId="LiveId" clId="{97661E28-FAD6-4995-B220-FDB4234B49B9}" dt="2022-02-25T15:30:53.816" v="6078"/>
          <ac:grpSpMkLst>
            <pc:docMk/>
            <pc:sldMk cId="0" sldId="299"/>
            <ac:grpSpMk id="8682" creationId="{00000000-0000-0000-0000-000000000000}"/>
          </ac:grpSpMkLst>
        </pc:grpChg>
        <pc:grpChg chg="replST">
          <ac:chgData name="Abdessamad Derraz" userId="4c6d9526346a9ae3" providerId="LiveId" clId="{97661E28-FAD6-4995-B220-FDB4234B49B9}" dt="2022-02-25T15:30:53.840" v="6080"/>
          <ac:grpSpMkLst>
            <pc:docMk/>
            <pc:sldMk cId="0" sldId="299"/>
            <ac:grpSpMk id="8694" creationId="{00000000-0000-0000-0000-000000000000}"/>
          </ac:grpSpMkLst>
        </pc:grpChg>
        <pc:grpChg chg="replST">
          <ac:chgData name="Abdessamad Derraz" userId="4c6d9526346a9ae3" providerId="LiveId" clId="{97661E28-FAD6-4995-B220-FDB4234B49B9}" dt="2022-02-25T15:30:53.851" v="6081"/>
          <ac:grpSpMkLst>
            <pc:docMk/>
            <pc:sldMk cId="0" sldId="299"/>
            <ac:grpSpMk id="8701" creationId="{00000000-0000-0000-0000-000000000000}"/>
          </ac:grpSpMkLst>
        </pc:grpChg>
        <pc:grpChg chg="replST">
          <ac:chgData name="Abdessamad Derraz" userId="4c6d9526346a9ae3" providerId="LiveId" clId="{97661E28-FAD6-4995-B220-FDB4234B49B9}" dt="2022-02-25T15:30:53.864" v="6082"/>
          <ac:grpSpMkLst>
            <pc:docMk/>
            <pc:sldMk cId="0" sldId="299"/>
            <ac:grpSpMk id="8704" creationId="{00000000-0000-0000-0000-000000000000}"/>
          </ac:grpSpMkLst>
        </pc:grpChg>
        <pc:grpChg chg="replST">
          <ac:chgData name="Abdessamad Derraz" userId="4c6d9526346a9ae3" providerId="LiveId" clId="{97661E28-FAD6-4995-B220-FDB4234B49B9}" dt="2022-02-25T15:30:53.877" v="6083"/>
          <ac:grpSpMkLst>
            <pc:docMk/>
            <pc:sldMk cId="0" sldId="299"/>
            <ac:grpSpMk id="8707" creationId="{00000000-0000-0000-0000-000000000000}"/>
          </ac:grpSpMkLst>
        </pc:grpChg>
        <pc:grpChg chg="replST">
          <ac:chgData name="Abdessamad Derraz" userId="4c6d9526346a9ae3" providerId="LiveId" clId="{97661E28-FAD6-4995-B220-FDB4234B49B9}" dt="2022-02-25T15:30:53.888" v="6084"/>
          <ac:grpSpMkLst>
            <pc:docMk/>
            <pc:sldMk cId="0" sldId="299"/>
            <ac:grpSpMk id="8714"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300"/>
        </pc:sldMkLst>
        <pc:spChg chg="replST">
          <ac:chgData name="Abdessamad Derraz" userId="4c6d9526346a9ae3" providerId="LiveId" clId="{97661E28-FAD6-4995-B220-FDB4234B49B9}" dt="2022-02-25T15:30:53.902" v="6085"/>
          <ac:spMkLst>
            <pc:docMk/>
            <pc:sldMk cId="0" sldId="300"/>
            <ac:spMk id="8722" creationId="{00000000-0000-0000-0000-000000000000}"/>
          </ac:spMkLst>
        </pc:spChg>
        <pc:spChg chg="replST">
          <ac:chgData name="Abdessamad Derraz" userId="4c6d9526346a9ae3" providerId="LiveId" clId="{97661E28-FAD6-4995-B220-FDB4234B49B9}" dt="2022-02-25T15:30:53.953" v="6087"/>
          <ac:spMkLst>
            <pc:docMk/>
            <pc:sldMk cId="0" sldId="300"/>
            <ac:spMk id="8723" creationId="{00000000-0000-0000-0000-000000000000}"/>
          </ac:spMkLst>
        </pc:spChg>
        <pc:spChg chg="replST">
          <ac:chgData name="Abdessamad Derraz" userId="4c6d9526346a9ae3" providerId="LiveId" clId="{97661E28-FAD6-4995-B220-FDB4234B49B9}" dt="2022-02-25T15:30:54.329" v="6116"/>
          <ac:spMkLst>
            <pc:docMk/>
            <pc:sldMk cId="0" sldId="300"/>
            <ac:spMk id="8917" creationId="{00000000-0000-0000-0000-000000000000}"/>
          </ac:spMkLst>
        </pc:spChg>
        <pc:spChg chg="replST">
          <ac:chgData name="Abdessamad Derraz" userId="4c6d9526346a9ae3" providerId="LiveId" clId="{97661E28-FAD6-4995-B220-FDB4234B49B9}" dt="2022-02-25T15:30:54.555" v="6134"/>
          <ac:spMkLst>
            <pc:docMk/>
            <pc:sldMk cId="0" sldId="300"/>
            <ac:spMk id="9032" creationId="{00000000-0000-0000-0000-000000000000}"/>
          </ac:spMkLst>
        </pc:spChg>
        <pc:spChg chg="replST">
          <ac:chgData name="Abdessamad Derraz" userId="4c6d9526346a9ae3" providerId="LiveId" clId="{97661E28-FAD6-4995-B220-FDB4234B49B9}" dt="2022-02-25T15:30:54.580" v="6136"/>
          <ac:spMkLst>
            <pc:docMk/>
            <pc:sldMk cId="0" sldId="300"/>
            <ac:spMk id="9038" creationId="{00000000-0000-0000-0000-000000000000}"/>
          </ac:spMkLst>
        </pc:spChg>
        <pc:grpChg chg="replST">
          <ac:chgData name="Abdessamad Derraz" userId="4c6d9526346a9ae3" providerId="LiveId" clId="{97661E28-FAD6-4995-B220-FDB4234B49B9}" dt="2022-02-25T15:30:53.967" v="6088"/>
          <ac:grpSpMkLst>
            <pc:docMk/>
            <pc:sldMk cId="0" sldId="300"/>
            <ac:grpSpMk id="8724" creationId="{00000000-0000-0000-0000-000000000000}"/>
          </ac:grpSpMkLst>
        </pc:grpChg>
        <pc:grpChg chg="replST">
          <ac:chgData name="Abdessamad Derraz" userId="4c6d9526346a9ae3" providerId="LiveId" clId="{97661E28-FAD6-4995-B220-FDB4234B49B9}" dt="2022-02-25T15:30:53.987" v="6089"/>
          <ac:grpSpMkLst>
            <pc:docMk/>
            <pc:sldMk cId="0" sldId="300"/>
            <ac:grpSpMk id="8729" creationId="{00000000-0000-0000-0000-000000000000}"/>
          </ac:grpSpMkLst>
        </pc:grpChg>
        <pc:grpChg chg="replST">
          <ac:chgData name="Abdessamad Derraz" userId="4c6d9526346a9ae3" providerId="LiveId" clId="{97661E28-FAD6-4995-B220-FDB4234B49B9}" dt="2022-02-25T15:30:54.002" v="6090"/>
          <ac:grpSpMkLst>
            <pc:docMk/>
            <pc:sldMk cId="0" sldId="300"/>
            <ac:grpSpMk id="8742" creationId="{00000000-0000-0000-0000-000000000000}"/>
          </ac:grpSpMkLst>
        </pc:grpChg>
        <pc:grpChg chg="replST">
          <ac:chgData name="Abdessamad Derraz" userId="4c6d9526346a9ae3" providerId="LiveId" clId="{97661E28-FAD6-4995-B220-FDB4234B49B9}" dt="2022-02-25T15:30:54.013" v="6091"/>
          <ac:grpSpMkLst>
            <pc:docMk/>
            <pc:sldMk cId="0" sldId="300"/>
            <ac:grpSpMk id="8752" creationId="{00000000-0000-0000-0000-000000000000}"/>
          </ac:grpSpMkLst>
        </pc:grpChg>
        <pc:grpChg chg="replST">
          <ac:chgData name="Abdessamad Derraz" userId="4c6d9526346a9ae3" providerId="LiveId" clId="{97661E28-FAD6-4995-B220-FDB4234B49B9}" dt="2022-02-25T15:30:54.025" v="6092"/>
          <ac:grpSpMkLst>
            <pc:docMk/>
            <pc:sldMk cId="0" sldId="300"/>
            <ac:grpSpMk id="8756" creationId="{00000000-0000-0000-0000-000000000000}"/>
          </ac:grpSpMkLst>
        </pc:grpChg>
        <pc:grpChg chg="replST">
          <ac:chgData name="Abdessamad Derraz" userId="4c6d9526346a9ae3" providerId="LiveId" clId="{97661E28-FAD6-4995-B220-FDB4234B49B9}" dt="2022-02-25T15:30:54.038" v="6093"/>
          <ac:grpSpMkLst>
            <pc:docMk/>
            <pc:sldMk cId="0" sldId="300"/>
            <ac:grpSpMk id="8763" creationId="{00000000-0000-0000-0000-000000000000}"/>
          </ac:grpSpMkLst>
        </pc:grpChg>
        <pc:grpChg chg="replST">
          <ac:chgData name="Abdessamad Derraz" userId="4c6d9526346a9ae3" providerId="LiveId" clId="{97661E28-FAD6-4995-B220-FDB4234B49B9}" dt="2022-02-25T15:30:54.050" v="6094"/>
          <ac:grpSpMkLst>
            <pc:docMk/>
            <pc:sldMk cId="0" sldId="300"/>
            <ac:grpSpMk id="8769" creationId="{00000000-0000-0000-0000-000000000000}"/>
          </ac:grpSpMkLst>
        </pc:grpChg>
        <pc:grpChg chg="replST">
          <ac:chgData name="Abdessamad Derraz" userId="4c6d9526346a9ae3" providerId="LiveId" clId="{97661E28-FAD6-4995-B220-FDB4234B49B9}" dt="2022-02-25T15:30:54.061" v="6095"/>
          <ac:grpSpMkLst>
            <pc:docMk/>
            <pc:sldMk cId="0" sldId="300"/>
            <ac:grpSpMk id="8777" creationId="{00000000-0000-0000-0000-000000000000}"/>
          </ac:grpSpMkLst>
        </pc:grpChg>
        <pc:grpChg chg="replST">
          <ac:chgData name="Abdessamad Derraz" userId="4c6d9526346a9ae3" providerId="LiveId" clId="{97661E28-FAD6-4995-B220-FDB4234B49B9}" dt="2022-02-25T15:30:54.073" v="6096"/>
          <ac:grpSpMkLst>
            <pc:docMk/>
            <pc:sldMk cId="0" sldId="300"/>
            <ac:grpSpMk id="8784" creationId="{00000000-0000-0000-0000-000000000000}"/>
          </ac:grpSpMkLst>
        </pc:grpChg>
        <pc:grpChg chg="replST">
          <ac:chgData name="Abdessamad Derraz" userId="4c6d9526346a9ae3" providerId="LiveId" clId="{97661E28-FAD6-4995-B220-FDB4234B49B9}" dt="2022-02-25T15:30:54.086" v="6097"/>
          <ac:grpSpMkLst>
            <pc:docMk/>
            <pc:sldMk cId="0" sldId="300"/>
            <ac:grpSpMk id="8794" creationId="{00000000-0000-0000-0000-000000000000}"/>
          </ac:grpSpMkLst>
        </pc:grpChg>
        <pc:grpChg chg="replST">
          <ac:chgData name="Abdessamad Derraz" userId="4c6d9526346a9ae3" providerId="LiveId" clId="{97661E28-FAD6-4995-B220-FDB4234B49B9}" dt="2022-02-25T15:30:54.101" v="6098"/>
          <ac:grpSpMkLst>
            <pc:docMk/>
            <pc:sldMk cId="0" sldId="300"/>
            <ac:grpSpMk id="8798" creationId="{00000000-0000-0000-0000-000000000000}"/>
          </ac:grpSpMkLst>
        </pc:grpChg>
        <pc:grpChg chg="replST">
          <ac:chgData name="Abdessamad Derraz" userId="4c6d9526346a9ae3" providerId="LiveId" clId="{97661E28-FAD6-4995-B220-FDB4234B49B9}" dt="2022-02-25T15:30:54.113" v="6099"/>
          <ac:grpSpMkLst>
            <pc:docMk/>
            <pc:sldMk cId="0" sldId="300"/>
            <ac:grpSpMk id="8803" creationId="{00000000-0000-0000-0000-000000000000}"/>
          </ac:grpSpMkLst>
        </pc:grpChg>
        <pc:grpChg chg="replST">
          <ac:chgData name="Abdessamad Derraz" userId="4c6d9526346a9ae3" providerId="LiveId" clId="{97661E28-FAD6-4995-B220-FDB4234B49B9}" dt="2022-02-25T15:30:54.125" v="6100"/>
          <ac:grpSpMkLst>
            <pc:docMk/>
            <pc:sldMk cId="0" sldId="300"/>
            <ac:grpSpMk id="8806" creationId="{00000000-0000-0000-0000-000000000000}"/>
          </ac:grpSpMkLst>
        </pc:grpChg>
        <pc:grpChg chg="replST">
          <ac:chgData name="Abdessamad Derraz" userId="4c6d9526346a9ae3" providerId="LiveId" clId="{97661E28-FAD6-4995-B220-FDB4234B49B9}" dt="2022-02-25T15:30:54.138" v="6101"/>
          <ac:grpSpMkLst>
            <pc:docMk/>
            <pc:sldMk cId="0" sldId="300"/>
            <ac:grpSpMk id="8811" creationId="{00000000-0000-0000-0000-000000000000}"/>
          </ac:grpSpMkLst>
        </pc:grpChg>
        <pc:grpChg chg="replST">
          <ac:chgData name="Abdessamad Derraz" userId="4c6d9526346a9ae3" providerId="LiveId" clId="{97661E28-FAD6-4995-B220-FDB4234B49B9}" dt="2022-02-25T15:30:54.150" v="6102"/>
          <ac:grpSpMkLst>
            <pc:docMk/>
            <pc:sldMk cId="0" sldId="300"/>
            <ac:grpSpMk id="8816" creationId="{00000000-0000-0000-0000-000000000000}"/>
          </ac:grpSpMkLst>
        </pc:grpChg>
        <pc:grpChg chg="replST">
          <ac:chgData name="Abdessamad Derraz" userId="4c6d9526346a9ae3" providerId="LiveId" clId="{97661E28-FAD6-4995-B220-FDB4234B49B9}" dt="2022-02-25T15:30:54.162" v="6103"/>
          <ac:grpSpMkLst>
            <pc:docMk/>
            <pc:sldMk cId="0" sldId="300"/>
            <ac:grpSpMk id="8826" creationId="{00000000-0000-0000-0000-000000000000}"/>
          </ac:grpSpMkLst>
        </pc:grpChg>
        <pc:grpChg chg="replST">
          <ac:chgData name="Abdessamad Derraz" userId="4c6d9526346a9ae3" providerId="LiveId" clId="{97661E28-FAD6-4995-B220-FDB4234B49B9}" dt="2022-02-25T15:30:54.174" v="6104"/>
          <ac:grpSpMkLst>
            <pc:docMk/>
            <pc:sldMk cId="0" sldId="300"/>
            <ac:grpSpMk id="8829" creationId="{00000000-0000-0000-0000-000000000000}"/>
          </ac:grpSpMkLst>
        </pc:grpChg>
        <pc:grpChg chg="replST">
          <ac:chgData name="Abdessamad Derraz" userId="4c6d9526346a9ae3" providerId="LiveId" clId="{97661E28-FAD6-4995-B220-FDB4234B49B9}" dt="2022-02-25T15:30:54.186" v="6105"/>
          <ac:grpSpMkLst>
            <pc:docMk/>
            <pc:sldMk cId="0" sldId="300"/>
            <ac:grpSpMk id="8837" creationId="{00000000-0000-0000-0000-000000000000}"/>
          </ac:grpSpMkLst>
        </pc:grpChg>
        <pc:grpChg chg="replST">
          <ac:chgData name="Abdessamad Derraz" userId="4c6d9526346a9ae3" providerId="LiveId" clId="{97661E28-FAD6-4995-B220-FDB4234B49B9}" dt="2022-02-25T15:30:54.199" v="6106"/>
          <ac:grpSpMkLst>
            <pc:docMk/>
            <pc:sldMk cId="0" sldId="300"/>
            <ac:grpSpMk id="8855" creationId="{00000000-0000-0000-0000-000000000000}"/>
          </ac:grpSpMkLst>
        </pc:grpChg>
        <pc:grpChg chg="replST">
          <ac:chgData name="Abdessamad Derraz" userId="4c6d9526346a9ae3" providerId="LiveId" clId="{97661E28-FAD6-4995-B220-FDB4234B49B9}" dt="2022-02-25T15:30:54.211" v="6107"/>
          <ac:grpSpMkLst>
            <pc:docMk/>
            <pc:sldMk cId="0" sldId="300"/>
            <ac:grpSpMk id="8862" creationId="{00000000-0000-0000-0000-000000000000}"/>
          </ac:grpSpMkLst>
        </pc:grpChg>
        <pc:grpChg chg="replST">
          <ac:chgData name="Abdessamad Derraz" userId="4c6d9526346a9ae3" providerId="LiveId" clId="{97661E28-FAD6-4995-B220-FDB4234B49B9}" dt="2022-02-25T15:30:54.223" v="6108"/>
          <ac:grpSpMkLst>
            <pc:docMk/>
            <pc:sldMk cId="0" sldId="300"/>
            <ac:grpSpMk id="8865" creationId="{00000000-0000-0000-0000-000000000000}"/>
          </ac:grpSpMkLst>
        </pc:grpChg>
        <pc:grpChg chg="replST">
          <ac:chgData name="Abdessamad Derraz" userId="4c6d9526346a9ae3" providerId="LiveId" clId="{97661E28-FAD6-4995-B220-FDB4234B49B9}" dt="2022-02-25T15:30:54.236" v="6109"/>
          <ac:grpSpMkLst>
            <pc:docMk/>
            <pc:sldMk cId="0" sldId="300"/>
            <ac:grpSpMk id="8873" creationId="{00000000-0000-0000-0000-000000000000}"/>
          </ac:grpSpMkLst>
        </pc:grpChg>
        <pc:grpChg chg="replST">
          <ac:chgData name="Abdessamad Derraz" userId="4c6d9526346a9ae3" providerId="LiveId" clId="{97661E28-FAD6-4995-B220-FDB4234B49B9}" dt="2022-02-25T15:30:54.257" v="6110"/>
          <ac:grpSpMkLst>
            <pc:docMk/>
            <pc:sldMk cId="0" sldId="300"/>
            <ac:grpSpMk id="8880" creationId="{00000000-0000-0000-0000-000000000000}"/>
          </ac:grpSpMkLst>
        </pc:grpChg>
        <pc:grpChg chg="replST">
          <ac:chgData name="Abdessamad Derraz" userId="4c6d9526346a9ae3" providerId="LiveId" clId="{97661E28-FAD6-4995-B220-FDB4234B49B9}" dt="2022-02-25T15:30:54.269" v="6111"/>
          <ac:grpSpMkLst>
            <pc:docMk/>
            <pc:sldMk cId="0" sldId="300"/>
            <ac:grpSpMk id="8886" creationId="{00000000-0000-0000-0000-000000000000}"/>
          </ac:grpSpMkLst>
        </pc:grpChg>
        <pc:grpChg chg="replST">
          <ac:chgData name="Abdessamad Derraz" userId="4c6d9526346a9ae3" providerId="LiveId" clId="{97661E28-FAD6-4995-B220-FDB4234B49B9}" dt="2022-02-25T15:30:54.281" v="6112"/>
          <ac:grpSpMkLst>
            <pc:docMk/>
            <pc:sldMk cId="0" sldId="300"/>
            <ac:grpSpMk id="8894" creationId="{00000000-0000-0000-0000-000000000000}"/>
          </ac:grpSpMkLst>
        </pc:grpChg>
        <pc:grpChg chg="replST">
          <ac:chgData name="Abdessamad Derraz" userId="4c6d9526346a9ae3" providerId="LiveId" clId="{97661E28-FAD6-4995-B220-FDB4234B49B9}" dt="2022-02-25T15:30:54.292" v="6113"/>
          <ac:grpSpMkLst>
            <pc:docMk/>
            <pc:sldMk cId="0" sldId="300"/>
            <ac:grpSpMk id="8899" creationId="{00000000-0000-0000-0000-000000000000}"/>
          </ac:grpSpMkLst>
        </pc:grpChg>
        <pc:grpChg chg="replST">
          <ac:chgData name="Abdessamad Derraz" userId="4c6d9526346a9ae3" providerId="LiveId" clId="{97661E28-FAD6-4995-B220-FDB4234B49B9}" dt="2022-02-25T15:30:54.305" v="6114"/>
          <ac:grpSpMkLst>
            <pc:docMk/>
            <pc:sldMk cId="0" sldId="300"/>
            <ac:grpSpMk id="8903" creationId="{00000000-0000-0000-0000-000000000000}"/>
          </ac:grpSpMkLst>
        </pc:grpChg>
        <pc:grpChg chg="replST">
          <ac:chgData name="Abdessamad Derraz" userId="4c6d9526346a9ae3" providerId="LiveId" clId="{97661E28-FAD6-4995-B220-FDB4234B49B9}" dt="2022-02-25T15:30:54.317" v="6115"/>
          <ac:grpSpMkLst>
            <pc:docMk/>
            <pc:sldMk cId="0" sldId="300"/>
            <ac:grpSpMk id="8907" creationId="{00000000-0000-0000-0000-000000000000}"/>
          </ac:grpSpMkLst>
        </pc:grpChg>
        <pc:grpChg chg="replST">
          <ac:chgData name="Abdessamad Derraz" userId="4c6d9526346a9ae3" providerId="LiveId" clId="{97661E28-FAD6-4995-B220-FDB4234B49B9}" dt="2022-02-25T15:30:54.341" v="6117"/>
          <ac:grpSpMkLst>
            <pc:docMk/>
            <pc:sldMk cId="0" sldId="300"/>
            <ac:grpSpMk id="8918" creationId="{00000000-0000-0000-0000-000000000000}"/>
          </ac:grpSpMkLst>
        </pc:grpChg>
        <pc:grpChg chg="replST">
          <ac:chgData name="Abdessamad Derraz" userId="4c6d9526346a9ae3" providerId="LiveId" clId="{97661E28-FAD6-4995-B220-FDB4234B49B9}" dt="2022-02-25T15:30:54.353" v="6118"/>
          <ac:grpSpMkLst>
            <pc:docMk/>
            <pc:sldMk cId="0" sldId="300"/>
            <ac:grpSpMk id="8926" creationId="{00000000-0000-0000-0000-000000000000}"/>
          </ac:grpSpMkLst>
        </pc:grpChg>
        <pc:grpChg chg="replST">
          <ac:chgData name="Abdessamad Derraz" userId="4c6d9526346a9ae3" providerId="LiveId" clId="{97661E28-FAD6-4995-B220-FDB4234B49B9}" dt="2022-02-25T15:30:54.366" v="6119"/>
          <ac:grpSpMkLst>
            <pc:docMk/>
            <pc:sldMk cId="0" sldId="300"/>
            <ac:grpSpMk id="8933" creationId="{00000000-0000-0000-0000-000000000000}"/>
          </ac:grpSpMkLst>
        </pc:grpChg>
        <pc:grpChg chg="replST">
          <ac:chgData name="Abdessamad Derraz" userId="4c6d9526346a9ae3" providerId="LiveId" clId="{97661E28-FAD6-4995-B220-FDB4234B49B9}" dt="2022-02-25T15:30:54.379" v="6120"/>
          <ac:grpSpMkLst>
            <pc:docMk/>
            <pc:sldMk cId="0" sldId="300"/>
            <ac:grpSpMk id="8942" creationId="{00000000-0000-0000-0000-000000000000}"/>
          </ac:grpSpMkLst>
        </pc:grpChg>
        <pc:grpChg chg="replST">
          <ac:chgData name="Abdessamad Derraz" userId="4c6d9526346a9ae3" providerId="LiveId" clId="{97661E28-FAD6-4995-B220-FDB4234B49B9}" dt="2022-02-25T15:30:54.391" v="6121"/>
          <ac:grpSpMkLst>
            <pc:docMk/>
            <pc:sldMk cId="0" sldId="300"/>
            <ac:grpSpMk id="8948" creationId="{00000000-0000-0000-0000-000000000000}"/>
          </ac:grpSpMkLst>
        </pc:grpChg>
        <pc:grpChg chg="replST">
          <ac:chgData name="Abdessamad Derraz" userId="4c6d9526346a9ae3" providerId="LiveId" clId="{97661E28-FAD6-4995-B220-FDB4234B49B9}" dt="2022-02-25T15:30:54.404" v="6122"/>
          <ac:grpSpMkLst>
            <pc:docMk/>
            <pc:sldMk cId="0" sldId="300"/>
            <ac:grpSpMk id="8955" creationId="{00000000-0000-0000-0000-000000000000}"/>
          </ac:grpSpMkLst>
        </pc:grpChg>
        <pc:grpChg chg="replST">
          <ac:chgData name="Abdessamad Derraz" userId="4c6d9526346a9ae3" providerId="LiveId" clId="{97661E28-FAD6-4995-B220-FDB4234B49B9}" dt="2022-02-25T15:30:54.416" v="6123"/>
          <ac:grpSpMkLst>
            <pc:docMk/>
            <pc:sldMk cId="0" sldId="300"/>
            <ac:grpSpMk id="8959" creationId="{00000000-0000-0000-0000-000000000000}"/>
          </ac:grpSpMkLst>
        </pc:grpChg>
        <pc:grpChg chg="replST">
          <ac:chgData name="Abdessamad Derraz" userId="4c6d9526346a9ae3" providerId="LiveId" clId="{97661E28-FAD6-4995-B220-FDB4234B49B9}" dt="2022-02-25T15:30:54.427" v="6124"/>
          <ac:grpSpMkLst>
            <pc:docMk/>
            <pc:sldMk cId="0" sldId="300"/>
            <ac:grpSpMk id="8967" creationId="{00000000-0000-0000-0000-000000000000}"/>
          </ac:grpSpMkLst>
        </pc:grpChg>
        <pc:grpChg chg="replST">
          <ac:chgData name="Abdessamad Derraz" userId="4c6d9526346a9ae3" providerId="LiveId" clId="{97661E28-FAD6-4995-B220-FDB4234B49B9}" dt="2022-02-25T15:30:54.440" v="6125"/>
          <ac:grpSpMkLst>
            <pc:docMk/>
            <pc:sldMk cId="0" sldId="300"/>
            <ac:grpSpMk id="8975" creationId="{00000000-0000-0000-0000-000000000000}"/>
          </ac:grpSpMkLst>
        </pc:grpChg>
        <pc:grpChg chg="replST">
          <ac:chgData name="Abdessamad Derraz" userId="4c6d9526346a9ae3" providerId="LiveId" clId="{97661E28-FAD6-4995-B220-FDB4234B49B9}" dt="2022-02-25T15:30:54.451" v="6126"/>
          <ac:grpSpMkLst>
            <pc:docMk/>
            <pc:sldMk cId="0" sldId="300"/>
            <ac:grpSpMk id="8983" creationId="{00000000-0000-0000-0000-000000000000}"/>
          </ac:grpSpMkLst>
        </pc:grpChg>
        <pc:grpChg chg="replST">
          <ac:chgData name="Abdessamad Derraz" userId="4c6d9526346a9ae3" providerId="LiveId" clId="{97661E28-FAD6-4995-B220-FDB4234B49B9}" dt="2022-02-25T15:30:54.463" v="6127"/>
          <ac:grpSpMkLst>
            <pc:docMk/>
            <pc:sldMk cId="0" sldId="300"/>
            <ac:grpSpMk id="8989" creationId="{00000000-0000-0000-0000-000000000000}"/>
          </ac:grpSpMkLst>
        </pc:grpChg>
        <pc:grpChg chg="replST">
          <ac:chgData name="Abdessamad Derraz" userId="4c6d9526346a9ae3" providerId="LiveId" clId="{97661E28-FAD6-4995-B220-FDB4234B49B9}" dt="2022-02-25T15:30:54.476" v="6128"/>
          <ac:grpSpMkLst>
            <pc:docMk/>
            <pc:sldMk cId="0" sldId="300"/>
            <ac:grpSpMk id="8993" creationId="{00000000-0000-0000-0000-000000000000}"/>
          </ac:grpSpMkLst>
        </pc:grpChg>
        <pc:grpChg chg="replST">
          <ac:chgData name="Abdessamad Derraz" userId="4c6d9526346a9ae3" providerId="LiveId" clId="{97661E28-FAD6-4995-B220-FDB4234B49B9}" dt="2022-02-25T15:30:54.488" v="6129"/>
          <ac:grpSpMkLst>
            <pc:docMk/>
            <pc:sldMk cId="0" sldId="300"/>
            <ac:grpSpMk id="8999" creationId="{00000000-0000-0000-0000-000000000000}"/>
          </ac:grpSpMkLst>
        </pc:grpChg>
        <pc:grpChg chg="replST">
          <ac:chgData name="Abdessamad Derraz" userId="4c6d9526346a9ae3" providerId="LiveId" clId="{97661E28-FAD6-4995-B220-FDB4234B49B9}" dt="2022-02-25T15:30:54.500" v="6130"/>
          <ac:grpSpMkLst>
            <pc:docMk/>
            <pc:sldMk cId="0" sldId="300"/>
            <ac:grpSpMk id="9006" creationId="{00000000-0000-0000-0000-000000000000}"/>
          </ac:grpSpMkLst>
        </pc:grpChg>
        <pc:grpChg chg="replST">
          <ac:chgData name="Abdessamad Derraz" userId="4c6d9526346a9ae3" providerId="LiveId" clId="{97661E28-FAD6-4995-B220-FDB4234B49B9}" dt="2022-02-25T15:30:54.512" v="6131"/>
          <ac:grpSpMkLst>
            <pc:docMk/>
            <pc:sldMk cId="0" sldId="300"/>
            <ac:grpSpMk id="9014" creationId="{00000000-0000-0000-0000-000000000000}"/>
          </ac:grpSpMkLst>
        </pc:grpChg>
        <pc:grpChg chg="replST">
          <ac:chgData name="Abdessamad Derraz" userId="4c6d9526346a9ae3" providerId="LiveId" clId="{97661E28-FAD6-4995-B220-FDB4234B49B9}" dt="2022-02-25T15:30:54.523" v="6132"/>
          <ac:grpSpMkLst>
            <pc:docMk/>
            <pc:sldMk cId="0" sldId="300"/>
            <ac:grpSpMk id="9019" creationId="{00000000-0000-0000-0000-000000000000}"/>
          </ac:grpSpMkLst>
        </pc:grpChg>
        <pc:grpChg chg="replST">
          <ac:chgData name="Abdessamad Derraz" userId="4c6d9526346a9ae3" providerId="LiveId" clId="{97661E28-FAD6-4995-B220-FDB4234B49B9}" dt="2022-02-25T15:30:54.536" v="6133"/>
          <ac:grpSpMkLst>
            <pc:docMk/>
            <pc:sldMk cId="0" sldId="300"/>
            <ac:grpSpMk id="9027" creationId="{00000000-0000-0000-0000-000000000000}"/>
          </ac:grpSpMkLst>
        </pc:grpChg>
        <pc:grpChg chg="replST">
          <ac:chgData name="Abdessamad Derraz" userId="4c6d9526346a9ae3" providerId="LiveId" clId="{97661E28-FAD6-4995-B220-FDB4234B49B9}" dt="2022-02-25T15:30:54.568" v="6135"/>
          <ac:grpSpMkLst>
            <pc:docMk/>
            <pc:sldMk cId="0" sldId="300"/>
            <ac:grpSpMk id="9033"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301"/>
        </pc:sldMkLst>
        <pc:spChg chg="replST">
          <ac:chgData name="Abdessamad Derraz" userId="4c6d9526346a9ae3" providerId="LiveId" clId="{97661E28-FAD6-4995-B220-FDB4234B49B9}" dt="2022-02-25T15:30:54.594" v="6137"/>
          <ac:spMkLst>
            <pc:docMk/>
            <pc:sldMk cId="0" sldId="301"/>
            <ac:spMk id="9043" creationId="{00000000-0000-0000-0000-000000000000}"/>
          </ac:spMkLst>
        </pc:spChg>
        <pc:spChg chg="replST">
          <ac:chgData name="Abdessamad Derraz" userId="4c6d9526346a9ae3" providerId="LiveId" clId="{97661E28-FAD6-4995-B220-FDB4234B49B9}" dt="2022-02-25T15:30:54.678" v="6142"/>
          <ac:spMkLst>
            <pc:docMk/>
            <pc:sldMk cId="0" sldId="301"/>
            <ac:spMk id="9066" creationId="{00000000-0000-0000-0000-000000000000}"/>
          </ac:spMkLst>
        </pc:spChg>
        <pc:spChg chg="replST">
          <ac:chgData name="Abdessamad Derraz" userId="4c6d9526346a9ae3" providerId="LiveId" clId="{97661E28-FAD6-4995-B220-FDB4234B49B9}" dt="2022-02-25T15:30:55.430" v="6200"/>
          <ac:spMkLst>
            <pc:docMk/>
            <pc:sldMk cId="0" sldId="301"/>
            <ac:spMk id="9328" creationId="{00000000-0000-0000-0000-000000000000}"/>
          </ac:spMkLst>
        </pc:spChg>
        <pc:grpChg chg="replST">
          <ac:chgData name="Abdessamad Derraz" userId="4c6d9526346a9ae3" providerId="LiveId" clId="{97661E28-FAD6-4995-B220-FDB4234B49B9}" dt="2022-02-25T15:30:54.641" v="6139"/>
          <ac:grpSpMkLst>
            <pc:docMk/>
            <pc:sldMk cId="0" sldId="301"/>
            <ac:grpSpMk id="9044" creationId="{00000000-0000-0000-0000-000000000000}"/>
          </ac:grpSpMkLst>
        </pc:grpChg>
        <pc:grpChg chg="replST">
          <ac:chgData name="Abdessamad Derraz" userId="4c6d9526346a9ae3" providerId="LiveId" clId="{97661E28-FAD6-4995-B220-FDB4234B49B9}" dt="2022-02-25T15:30:54.652" v="6140"/>
          <ac:grpSpMkLst>
            <pc:docMk/>
            <pc:sldMk cId="0" sldId="301"/>
            <ac:grpSpMk id="9047" creationId="{00000000-0000-0000-0000-000000000000}"/>
          </ac:grpSpMkLst>
        </pc:grpChg>
        <pc:grpChg chg="replST">
          <ac:chgData name="Abdessamad Derraz" userId="4c6d9526346a9ae3" providerId="LiveId" clId="{97661E28-FAD6-4995-B220-FDB4234B49B9}" dt="2022-02-25T15:30:54.666" v="6141"/>
          <ac:grpSpMkLst>
            <pc:docMk/>
            <pc:sldMk cId="0" sldId="301"/>
            <ac:grpSpMk id="9053" creationId="{00000000-0000-0000-0000-000000000000}"/>
          </ac:grpSpMkLst>
        </pc:grpChg>
        <pc:grpChg chg="replST">
          <ac:chgData name="Abdessamad Derraz" userId="4c6d9526346a9ae3" providerId="LiveId" clId="{97661E28-FAD6-4995-B220-FDB4234B49B9}" dt="2022-02-25T15:30:54.690" v="6143"/>
          <ac:grpSpMkLst>
            <pc:docMk/>
            <pc:sldMk cId="0" sldId="301"/>
            <ac:grpSpMk id="9067" creationId="{00000000-0000-0000-0000-000000000000}"/>
          </ac:grpSpMkLst>
        </pc:grpChg>
        <pc:grpChg chg="replST">
          <ac:chgData name="Abdessamad Derraz" userId="4c6d9526346a9ae3" providerId="LiveId" clId="{97661E28-FAD6-4995-B220-FDB4234B49B9}" dt="2022-02-25T15:30:54.703" v="6144"/>
          <ac:grpSpMkLst>
            <pc:docMk/>
            <pc:sldMk cId="0" sldId="301"/>
            <ac:grpSpMk id="9071" creationId="{00000000-0000-0000-0000-000000000000}"/>
          </ac:grpSpMkLst>
        </pc:grpChg>
        <pc:grpChg chg="replST">
          <ac:chgData name="Abdessamad Derraz" userId="4c6d9526346a9ae3" providerId="LiveId" clId="{97661E28-FAD6-4995-B220-FDB4234B49B9}" dt="2022-02-25T15:30:54.715" v="6145"/>
          <ac:grpSpMkLst>
            <pc:docMk/>
            <pc:sldMk cId="0" sldId="301"/>
            <ac:grpSpMk id="9078" creationId="{00000000-0000-0000-0000-000000000000}"/>
          </ac:grpSpMkLst>
        </pc:grpChg>
        <pc:grpChg chg="replST">
          <ac:chgData name="Abdessamad Derraz" userId="4c6d9526346a9ae3" providerId="LiveId" clId="{97661E28-FAD6-4995-B220-FDB4234B49B9}" dt="2022-02-25T15:30:54.726" v="6146"/>
          <ac:grpSpMkLst>
            <pc:docMk/>
            <pc:sldMk cId="0" sldId="301"/>
            <ac:grpSpMk id="9083" creationId="{00000000-0000-0000-0000-000000000000}"/>
          </ac:grpSpMkLst>
        </pc:grpChg>
        <pc:grpChg chg="replST">
          <ac:chgData name="Abdessamad Derraz" userId="4c6d9526346a9ae3" providerId="LiveId" clId="{97661E28-FAD6-4995-B220-FDB4234B49B9}" dt="2022-02-25T15:30:54.739" v="6147"/>
          <ac:grpSpMkLst>
            <pc:docMk/>
            <pc:sldMk cId="0" sldId="301"/>
            <ac:grpSpMk id="9088" creationId="{00000000-0000-0000-0000-000000000000}"/>
          </ac:grpSpMkLst>
        </pc:grpChg>
        <pc:grpChg chg="replST">
          <ac:chgData name="Abdessamad Derraz" userId="4c6d9526346a9ae3" providerId="LiveId" clId="{97661E28-FAD6-4995-B220-FDB4234B49B9}" dt="2022-02-25T15:30:54.752" v="6148"/>
          <ac:grpSpMkLst>
            <pc:docMk/>
            <pc:sldMk cId="0" sldId="301"/>
            <ac:grpSpMk id="9091" creationId="{00000000-0000-0000-0000-000000000000}"/>
          </ac:grpSpMkLst>
        </pc:grpChg>
        <pc:grpChg chg="replST">
          <ac:chgData name="Abdessamad Derraz" userId="4c6d9526346a9ae3" providerId="LiveId" clId="{97661E28-FAD6-4995-B220-FDB4234B49B9}" dt="2022-02-25T15:30:54.763" v="6149"/>
          <ac:grpSpMkLst>
            <pc:docMk/>
            <pc:sldMk cId="0" sldId="301"/>
            <ac:grpSpMk id="9096" creationId="{00000000-0000-0000-0000-000000000000}"/>
          </ac:grpSpMkLst>
        </pc:grpChg>
        <pc:grpChg chg="replST">
          <ac:chgData name="Abdessamad Derraz" userId="4c6d9526346a9ae3" providerId="LiveId" clId="{97661E28-FAD6-4995-B220-FDB4234B49B9}" dt="2022-02-25T15:30:54.777" v="6150"/>
          <ac:grpSpMkLst>
            <pc:docMk/>
            <pc:sldMk cId="0" sldId="301"/>
            <ac:grpSpMk id="9100" creationId="{00000000-0000-0000-0000-000000000000}"/>
          </ac:grpSpMkLst>
        </pc:grpChg>
        <pc:grpChg chg="replST">
          <ac:chgData name="Abdessamad Derraz" userId="4c6d9526346a9ae3" providerId="LiveId" clId="{97661E28-FAD6-4995-B220-FDB4234B49B9}" dt="2022-02-25T15:30:54.788" v="6151"/>
          <ac:grpSpMkLst>
            <pc:docMk/>
            <pc:sldMk cId="0" sldId="301"/>
            <ac:grpSpMk id="9104" creationId="{00000000-0000-0000-0000-000000000000}"/>
          </ac:grpSpMkLst>
        </pc:grpChg>
        <pc:grpChg chg="replST">
          <ac:chgData name="Abdessamad Derraz" userId="4c6d9526346a9ae3" providerId="LiveId" clId="{97661E28-FAD6-4995-B220-FDB4234B49B9}" dt="2022-02-25T15:30:54.801" v="6152"/>
          <ac:grpSpMkLst>
            <pc:docMk/>
            <pc:sldMk cId="0" sldId="301"/>
            <ac:grpSpMk id="9109" creationId="{00000000-0000-0000-0000-000000000000}"/>
          </ac:grpSpMkLst>
        </pc:grpChg>
        <pc:grpChg chg="replST">
          <ac:chgData name="Abdessamad Derraz" userId="4c6d9526346a9ae3" providerId="LiveId" clId="{97661E28-FAD6-4995-B220-FDB4234B49B9}" dt="2022-02-25T15:30:54.821" v="6153"/>
          <ac:grpSpMkLst>
            <pc:docMk/>
            <pc:sldMk cId="0" sldId="301"/>
            <ac:grpSpMk id="9113" creationId="{00000000-0000-0000-0000-000000000000}"/>
          </ac:grpSpMkLst>
        </pc:grpChg>
        <pc:grpChg chg="replST">
          <ac:chgData name="Abdessamad Derraz" userId="4c6d9526346a9ae3" providerId="LiveId" clId="{97661E28-FAD6-4995-B220-FDB4234B49B9}" dt="2022-02-25T15:30:54.833" v="6154"/>
          <ac:grpSpMkLst>
            <pc:docMk/>
            <pc:sldMk cId="0" sldId="301"/>
            <ac:grpSpMk id="9117" creationId="{00000000-0000-0000-0000-000000000000}"/>
          </ac:grpSpMkLst>
        </pc:grpChg>
        <pc:grpChg chg="replST">
          <ac:chgData name="Abdessamad Derraz" userId="4c6d9526346a9ae3" providerId="LiveId" clId="{97661E28-FAD6-4995-B220-FDB4234B49B9}" dt="2022-02-25T15:30:54.846" v="6155"/>
          <ac:grpSpMkLst>
            <pc:docMk/>
            <pc:sldMk cId="0" sldId="301"/>
            <ac:grpSpMk id="9120" creationId="{00000000-0000-0000-0000-000000000000}"/>
          </ac:grpSpMkLst>
        </pc:grpChg>
        <pc:grpChg chg="replST">
          <ac:chgData name="Abdessamad Derraz" userId="4c6d9526346a9ae3" providerId="LiveId" clId="{97661E28-FAD6-4995-B220-FDB4234B49B9}" dt="2022-02-25T15:30:54.858" v="6156"/>
          <ac:grpSpMkLst>
            <pc:docMk/>
            <pc:sldMk cId="0" sldId="301"/>
            <ac:grpSpMk id="9126" creationId="{00000000-0000-0000-0000-000000000000}"/>
          </ac:grpSpMkLst>
        </pc:grpChg>
        <pc:grpChg chg="replST">
          <ac:chgData name="Abdessamad Derraz" userId="4c6d9526346a9ae3" providerId="LiveId" clId="{97661E28-FAD6-4995-B220-FDB4234B49B9}" dt="2022-02-25T15:30:54.871" v="6157"/>
          <ac:grpSpMkLst>
            <pc:docMk/>
            <pc:sldMk cId="0" sldId="301"/>
            <ac:grpSpMk id="9129" creationId="{00000000-0000-0000-0000-000000000000}"/>
          </ac:grpSpMkLst>
        </pc:grpChg>
        <pc:grpChg chg="replST">
          <ac:chgData name="Abdessamad Derraz" userId="4c6d9526346a9ae3" providerId="LiveId" clId="{97661E28-FAD6-4995-B220-FDB4234B49B9}" dt="2022-02-25T15:30:54.882" v="6158"/>
          <ac:grpSpMkLst>
            <pc:docMk/>
            <pc:sldMk cId="0" sldId="301"/>
            <ac:grpSpMk id="9134" creationId="{00000000-0000-0000-0000-000000000000}"/>
          </ac:grpSpMkLst>
        </pc:grpChg>
        <pc:grpChg chg="replST">
          <ac:chgData name="Abdessamad Derraz" userId="4c6d9526346a9ae3" providerId="LiveId" clId="{97661E28-FAD6-4995-B220-FDB4234B49B9}" dt="2022-02-25T15:30:54.895" v="6159"/>
          <ac:grpSpMkLst>
            <pc:docMk/>
            <pc:sldMk cId="0" sldId="301"/>
            <ac:grpSpMk id="9144" creationId="{00000000-0000-0000-0000-000000000000}"/>
          </ac:grpSpMkLst>
        </pc:grpChg>
        <pc:grpChg chg="replST">
          <ac:chgData name="Abdessamad Derraz" userId="4c6d9526346a9ae3" providerId="LiveId" clId="{97661E28-FAD6-4995-B220-FDB4234B49B9}" dt="2022-02-25T15:30:54.909" v="6160"/>
          <ac:grpSpMkLst>
            <pc:docMk/>
            <pc:sldMk cId="0" sldId="301"/>
            <ac:grpSpMk id="9148" creationId="{00000000-0000-0000-0000-000000000000}"/>
          </ac:grpSpMkLst>
        </pc:grpChg>
        <pc:grpChg chg="replST">
          <ac:chgData name="Abdessamad Derraz" userId="4c6d9526346a9ae3" providerId="LiveId" clId="{97661E28-FAD6-4995-B220-FDB4234B49B9}" dt="2022-02-25T15:30:54.921" v="6161"/>
          <ac:grpSpMkLst>
            <pc:docMk/>
            <pc:sldMk cId="0" sldId="301"/>
            <ac:grpSpMk id="9153" creationId="{00000000-0000-0000-0000-000000000000}"/>
          </ac:grpSpMkLst>
        </pc:grpChg>
        <pc:grpChg chg="replST">
          <ac:chgData name="Abdessamad Derraz" userId="4c6d9526346a9ae3" providerId="LiveId" clId="{97661E28-FAD6-4995-B220-FDB4234B49B9}" dt="2022-02-25T15:30:54.933" v="6162"/>
          <ac:grpSpMkLst>
            <pc:docMk/>
            <pc:sldMk cId="0" sldId="301"/>
            <ac:grpSpMk id="9156" creationId="{00000000-0000-0000-0000-000000000000}"/>
          </ac:grpSpMkLst>
        </pc:grpChg>
        <pc:grpChg chg="replST">
          <ac:chgData name="Abdessamad Derraz" userId="4c6d9526346a9ae3" providerId="LiveId" clId="{97661E28-FAD6-4995-B220-FDB4234B49B9}" dt="2022-02-25T15:30:54.946" v="6163"/>
          <ac:grpSpMkLst>
            <pc:docMk/>
            <pc:sldMk cId="0" sldId="301"/>
            <ac:grpSpMk id="9160" creationId="{00000000-0000-0000-0000-000000000000}"/>
          </ac:grpSpMkLst>
        </pc:grpChg>
        <pc:grpChg chg="replST">
          <ac:chgData name="Abdessamad Derraz" userId="4c6d9526346a9ae3" providerId="LiveId" clId="{97661E28-FAD6-4995-B220-FDB4234B49B9}" dt="2022-02-25T15:30:54.959" v="6164"/>
          <ac:grpSpMkLst>
            <pc:docMk/>
            <pc:sldMk cId="0" sldId="301"/>
            <ac:grpSpMk id="9165" creationId="{00000000-0000-0000-0000-000000000000}"/>
          </ac:grpSpMkLst>
        </pc:grpChg>
        <pc:grpChg chg="replST">
          <ac:chgData name="Abdessamad Derraz" userId="4c6d9526346a9ae3" providerId="LiveId" clId="{97661E28-FAD6-4995-B220-FDB4234B49B9}" dt="2022-02-25T15:30:54.971" v="6165"/>
          <ac:grpSpMkLst>
            <pc:docMk/>
            <pc:sldMk cId="0" sldId="301"/>
            <ac:grpSpMk id="9168" creationId="{00000000-0000-0000-0000-000000000000}"/>
          </ac:grpSpMkLst>
        </pc:grpChg>
        <pc:grpChg chg="replST">
          <ac:chgData name="Abdessamad Derraz" userId="4c6d9526346a9ae3" providerId="LiveId" clId="{97661E28-FAD6-4995-B220-FDB4234B49B9}" dt="2022-02-25T15:30:54.983" v="6166"/>
          <ac:grpSpMkLst>
            <pc:docMk/>
            <pc:sldMk cId="0" sldId="301"/>
            <ac:grpSpMk id="9173" creationId="{00000000-0000-0000-0000-000000000000}"/>
          </ac:grpSpMkLst>
        </pc:grpChg>
        <pc:grpChg chg="replST">
          <ac:chgData name="Abdessamad Derraz" userId="4c6d9526346a9ae3" providerId="LiveId" clId="{97661E28-FAD6-4995-B220-FDB4234B49B9}" dt="2022-02-25T15:30:54.995" v="6167"/>
          <ac:grpSpMkLst>
            <pc:docMk/>
            <pc:sldMk cId="0" sldId="301"/>
            <ac:grpSpMk id="9176" creationId="{00000000-0000-0000-0000-000000000000}"/>
          </ac:grpSpMkLst>
        </pc:grpChg>
        <pc:grpChg chg="replST">
          <ac:chgData name="Abdessamad Derraz" userId="4c6d9526346a9ae3" providerId="LiveId" clId="{97661E28-FAD6-4995-B220-FDB4234B49B9}" dt="2022-02-25T15:30:55.008" v="6168"/>
          <ac:grpSpMkLst>
            <pc:docMk/>
            <pc:sldMk cId="0" sldId="301"/>
            <ac:grpSpMk id="9184" creationId="{00000000-0000-0000-0000-000000000000}"/>
          </ac:grpSpMkLst>
        </pc:grpChg>
        <pc:grpChg chg="replST">
          <ac:chgData name="Abdessamad Derraz" userId="4c6d9526346a9ae3" providerId="LiveId" clId="{97661E28-FAD6-4995-B220-FDB4234B49B9}" dt="2022-02-25T15:30:55.020" v="6169"/>
          <ac:grpSpMkLst>
            <pc:docMk/>
            <pc:sldMk cId="0" sldId="301"/>
            <ac:grpSpMk id="9190" creationId="{00000000-0000-0000-0000-000000000000}"/>
          </ac:grpSpMkLst>
        </pc:grpChg>
        <pc:grpChg chg="replST">
          <ac:chgData name="Abdessamad Derraz" userId="4c6d9526346a9ae3" providerId="LiveId" clId="{97661E28-FAD6-4995-B220-FDB4234B49B9}" dt="2022-02-25T15:30:55.033" v="6170"/>
          <ac:grpSpMkLst>
            <pc:docMk/>
            <pc:sldMk cId="0" sldId="301"/>
            <ac:grpSpMk id="9193" creationId="{00000000-0000-0000-0000-000000000000}"/>
          </ac:grpSpMkLst>
        </pc:grpChg>
        <pc:grpChg chg="replST">
          <ac:chgData name="Abdessamad Derraz" userId="4c6d9526346a9ae3" providerId="LiveId" clId="{97661E28-FAD6-4995-B220-FDB4234B49B9}" dt="2022-02-25T15:30:55.047" v="6171"/>
          <ac:grpSpMkLst>
            <pc:docMk/>
            <pc:sldMk cId="0" sldId="301"/>
            <ac:grpSpMk id="9197" creationId="{00000000-0000-0000-0000-000000000000}"/>
          </ac:grpSpMkLst>
        </pc:grpChg>
        <pc:grpChg chg="replST">
          <ac:chgData name="Abdessamad Derraz" userId="4c6d9526346a9ae3" providerId="LiveId" clId="{97661E28-FAD6-4995-B220-FDB4234B49B9}" dt="2022-02-25T15:30:55.059" v="6172"/>
          <ac:grpSpMkLst>
            <pc:docMk/>
            <pc:sldMk cId="0" sldId="301"/>
            <ac:grpSpMk id="9201" creationId="{00000000-0000-0000-0000-000000000000}"/>
          </ac:grpSpMkLst>
        </pc:grpChg>
        <pc:grpChg chg="replST">
          <ac:chgData name="Abdessamad Derraz" userId="4c6d9526346a9ae3" providerId="LiveId" clId="{97661E28-FAD6-4995-B220-FDB4234B49B9}" dt="2022-02-25T15:30:55.080" v="6173"/>
          <ac:grpSpMkLst>
            <pc:docMk/>
            <pc:sldMk cId="0" sldId="301"/>
            <ac:grpSpMk id="9207" creationId="{00000000-0000-0000-0000-000000000000}"/>
          </ac:grpSpMkLst>
        </pc:grpChg>
        <pc:grpChg chg="replST">
          <ac:chgData name="Abdessamad Derraz" userId="4c6d9526346a9ae3" providerId="LiveId" clId="{97661E28-FAD6-4995-B220-FDB4234B49B9}" dt="2022-02-25T15:30:55.092" v="6174"/>
          <ac:grpSpMkLst>
            <pc:docMk/>
            <pc:sldMk cId="0" sldId="301"/>
            <ac:grpSpMk id="9211" creationId="{00000000-0000-0000-0000-000000000000}"/>
          </ac:grpSpMkLst>
        </pc:grpChg>
        <pc:grpChg chg="replST">
          <ac:chgData name="Abdessamad Derraz" userId="4c6d9526346a9ae3" providerId="LiveId" clId="{97661E28-FAD6-4995-B220-FDB4234B49B9}" dt="2022-02-25T15:30:55.107" v="6175"/>
          <ac:grpSpMkLst>
            <pc:docMk/>
            <pc:sldMk cId="0" sldId="301"/>
            <ac:grpSpMk id="9216" creationId="{00000000-0000-0000-0000-000000000000}"/>
          </ac:grpSpMkLst>
        </pc:grpChg>
        <pc:grpChg chg="replST">
          <ac:chgData name="Abdessamad Derraz" userId="4c6d9526346a9ae3" providerId="LiveId" clId="{97661E28-FAD6-4995-B220-FDB4234B49B9}" dt="2022-02-25T15:30:55.121" v="6176"/>
          <ac:grpSpMkLst>
            <pc:docMk/>
            <pc:sldMk cId="0" sldId="301"/>
            <ac:grpSpMk id="9219" creationId="{00000000-0000-0000-0000-000000000000}"/>
          </ac:grpSpMkLst>
        </pc:grpChg>
        <pc:grpChg chg="replST">
          <ac:chgData name="Abdessamad Derraz" userId="4c6d9526346a9ae3" providerId="LiveId" clId="{97661E28-FAD6-4995-B220-FDB4234B49B9}" dt="2022-02-25T15:30:55.135" v="6177"/>
          <ac:grpSpMkLst>
            <pc:docMk/>
            <pc:sldMk cId="0" sldId="301"/>
            <ac:grpSpMk id="9227" creationId="{00000000-0000-0000-0000-000000000000}"/>
          </ac:grpSpMkLst>
        </pc:grpChg>
        <pc:grpChg chg="replST">
          <ac:chgData name="Abdessamad Derraz" userId="4c6d9526346a9ae3" providerId="LiveId" clId="{97661E28-FAD6-4995-B220-FDB4234B49B9}" dt="2022-02-25T15:30:55.148" v="6178"/>
          <ac:grpSpMkLst>
            <pc:docMk/>
            <pc:sldMk cId="0" sldId="301"/>
            <ac:grpSpMk id="9231" creationId="{00000000-0000-0000-0000-000000000000}"/>
          </ac:grpSpMkLst>
        </pc:grpChg>
        <pc:grpChg chg="replST">
          <ac:chgData name="Abdessamad Derraz" userId="4c6d9526346a9ae3" providerId="LiveId" clId="{97661E28-FAD6-4995-B220-FDB4234B49B9}" dt="2022-02-25T15:30:55.159" v="6179"/>
          <ac:grpSpMkLst>
            <pc:docMk/>
            <pc:sldMk cId="0" sldId="301"/>
            <ac:grpSpMk id="9237" creationId="{00000000-0000-0000-0000-000000000000}"/>
          </ac:grpSpMkLst>
        </pc:grpChg>
        <pc:grpChg chg="replST">
          <ac:chgData name="Abdessamad Derraz" userId="4c6d9526346a9ae3" providerId="LiveId" clId="{97661E28-FAD6-4995-B220-FDB4234B49B9}" dt="2022-02-25T15:30:55.172" v="6180"/>
          <ac:grpSpMkLst>
            <pc:docMk/>
            <pc:sldMk cId="0" sldId="301"/>
            <ac:grpSpMk id="9240" creationId="{00000000-0000-0000-0000-000000000000}"/>
          </ac:grpSpMkLst>
        </pc:grpChg>
        <pc:grpChg chg="replST">
          <ac:chgData name="Abdessamad Derraz" userId="4c6d9526346a9ae3" providerId="LiveId" clId="{97661E28-FAD6-4995-B220-FDB4234B49B9}" dt="2022-02-25T15:30:55.183" v="6181"/>
          <ac:grpSpMkLst>
            <pc:docMk/>
            <pc:sldMk cId="0" sldId="301"/>
            <ac:grpSpMk id="9243" creationId="{00000000-0000-0000-0000-000000000000}"/>
          </ac:grpSpMkLst>
        </pc:grpChg>
        <pc:grpChg chg="replST">
          <ac:chgData name="Abdessamad Derraz" userId="4c6d9526346a9ae3" providerId="LiveId" clId="{97661E28-FAD6-4995-B220-FDB4234B49B9}" dt="2022-02-25T15:30:55.195" v="6182"/>
          <ac:grpSpMkLst>
            <pc:docMk/>
            <pc:sldMk cId="0" sldId="301"/>
            <ac:grpSpMk id="9246" creationId="{00000000-0000-0000-0000-000000000000}"/>
          </ac:grpSpMkLst>
        </pc:grpChg>
        <pc:grpChg chg="replST">
          <ac:chgData name="Abdessamad Derraz" userId="4c6d9526346a9ae3" providerId="LiveId" clId="{97661E28-FAD6-4995-B220-FDB4234B49B9}" dt="2022-02-25T15:30:55.209" v="6183"/>
          <ac:grpSpMkLst>
            <pc:docMk/>
            <pc:sldMk cId="0" sldId="301"/>
            <ac:grpSpMk id="9250" creationId="{00000000-0000-0000-0000-000000000000}"/>
          </ac:grpSpMkLst>
        </pc:grpChg>
        <pc:grpChg chg="replST">
          <ac:chgData name="Abdessamad Derraz" userId="4c6d9526346a9ae3" providerId="LiveId" clId="{97661E28-FAD6-4995-B220-FDB4234B49B9}" dt="2022-02-25T15:30:55.221" v="6184"/>
          <ac:grpSpMkLst>
            <pc:docMk/>
            <pc:sldMk cId="0" sldId="301"/>
            <ac:grpSpMk id="9256" creationId="{00000000-0000-0000-0000-000000000000}"/>
          </ac:grpSpMkLst>
        </pc:grpChg>
        <pc:grpChg chg="replST">
          <ac:chgData name="Abdessamad Derraz" userId="4c6d9526346a9ae3" providerId="LiveId" clId="{97661E28-FAD6-4995-B220-FDB4234B49B9}" dt="2022-02-25T15:30:55.236" v="6185"/>
          <ac:grpSpMkLst>
            <pc:docMk/>
            <pc:sldMk cId="0" sldId="301"/>
            <ac:grpSpMk id="9261" creationId="{00000000-0000-0000-0000-000000000000}"/>
          </ac:grpSpMkLst>
        </pc:grpChg>
        <pc:grpChg chg="replST">
          <ac:chgData name="Abdessamad Derraz" userId="4c6d9526346a9ae3" providerId="LiveId" clId="{97661E28-FAD6-4995-B220-FDB4234B49B9}" dt="2022-02-25T15:30:55.247" v="6186"/>
          <ac:grpSpMkLst>
            <pc:docMk/>
            <pc:sldMk cId="0" sldId="301"/>
            <ac:grpSpMk id="9268" creationId="{00000000-0000-0000-0000-000000000000}"/>
          </ac:grpSpMkLst>
        </pc:grpChg>
        <pc:grpChg chg="replST">
          <ac:chgData name="Abdessamad Derraz" userId="4c6d9526346a9ae3" providerId="LiveId" clId="{97661E28-FAD6-4995-B220-FDB4234B49B9}" dt="2022-02-25T15:30:55.259" v="6187"/>
          <ac:grpSpMkLst>
            <pc:docMk/>
            <pc:sldMk cId="0" sldId="301"/>
            <ac:grpSpMk id="9271" creationId="{00000000-0000-0000-0000-000000000000}"/>
          </ac:grpSpMkLst>
        </pc:grpChg>
        <pc:grpChg chg="replST">
          <ac:chgData name="Abdessamad Derraz" userId="4c6d9526346a9ae3" providerId="LiveId" clId="{97661E28-FAD6-4995-B220-FDB4234B49B9}" dt="2022-02-25T15:30:55.272" v="6188"/>
          <ac:grpSpMkLst>
            <pc:docMk/>
            <pc:sldMk cId="0" sldId="301"/>
            <ac:grpSpMk id="9276" creationId="{00000000-0000-0000-0000-000000000000}"/>
          </ac:grpSpMkLst>
        </pc:grpChg>
        <pc:grpChg chg="replST">
          <ac:chgData name="Abdessamad Derraz" userId="4c6d9526346a9ae3" providerId="LiveId" clId="{97661E28-FAD6-4995-B220-FDB4234B49B9}" dt="2022-02-25T15:30:55.283" v="6189"/>
          <ac:grpSpMkLst>
            <pc:docMk/>
            <pc:sldMk cId="0" sldId="301"/>
            <ac:grpSpMk id="9281" creationId="{00000000-0000-0000-0000-000000000000}"/>
          </ac:grpSpMkLst>
        </pc:grpChg>
        <pc:grpChg chg="replST">
          <ac:chgData name="Abdessamad Derraz" userId="4c6d9526346a9ae3" providerId="LiveId" clId="{97661E28-FAD6-4995-B220-FDB4234B49B9}" dt="2022-02-25T15:30:55.295" v="6190"/>
          <ac:grpSpMkLst>
            <pc:docMk/>
            <pc:sldMk cId="0" sldId="301"/>
            <ac:grpSpMk id="9287" creationId="{00000000-0000-0000-0000-000000000000}"/>
          </ac:grpSpMkLst>
        </pc:grpChg>
        <pc:grpChg chg="replST">
          <ac:chgData name="Abdessamad Derraz" userId="4c6d9526346a9ae3" providerId="LiveId" clId="{97661E28-FAD6-4995-B220-FDB4234B49B9}" dt="2022-02-25T15:30:55.309" v="6191"/>
          <ac:grpSpMkLst>
            <pc:docMk/>
            <pc:sldMk cId="0" sldId="301"/>
            <ac:grpSpMk id="9291" creationId="{00000000-0000-0000-0000-000000000000}"/>
          </ac:grpSpMkLst>
        </pc:grpChg>
        <pc:grpChg chg="replST">
          <ac:chgData name="Abdessamad Derraz" userId="4c6d9526346a9ae3" providerId="LiveId" clId="{97661E28-FAD6-4995-B220-FDB4234B49B9}" dt="2022-02-25T15:30:55.320" v="6192"/>
          <ac:grpSpMkLst>
            <pc:docMk/>
            <pc:sldMk cId="0" sldId="301"/>
            <ac:grpSpMk id="9294" creationId="{00000000-0000-0000-0000-000000000000}"/>
          </ac:grpSpMkLst>
        </pc:grpChg>
        <pc:grpChg chg="replST">
          <ac:chgData name="Abdessamad Derraz" userId="4c6d9526346a9ae3" providerId="LiveId" clId="{97661E28-FAD6-4995-B220-FDB4234B49B9}" dt="2022-02-25T15:30:55.333" v="6193"/>
          <ac:grpSpMkLst>
            <pc:docMk/>
            <pc:sldMk cId="0" sldId="301"/>
            <ac:grpSpMk id="9304" creationId="{00000000-0000-0000-0000-000000000000}"/>
          </ac:grpSpMkLst>
        </pc:grpChg>
        <pc:grpChg chg="replST">
          <ac:chgData name="Abdessamad Derraz" userId="4c6d9526346a9ae3" providerId="LiveId" clId="{97661E28-FAD6-4995-B220-FDB4234B49B9}" dt="2022-02-25T15:30:55.346" v="6194"/>
          <ac:grpSpMkLst>
            <pc:docMk/>
            <pc:sldMk cId="0" sldId="301"/>
            <ac:grpSpMk id="9307" creationId="{00000000-0000-0000-0000-000000000000}"/>
          </ac:grpSpMkLst>
        </pc:grpChg>
        <pc:grpChg chg="replST">
          <ac:chgData name="Abdessamad Derraz" userId="4c6d9526346a9ae3" providerId="LiveId" clId="{97661E28-FAD6-4995-B220-FDB4234B49B9}" dt="2022-02-25T15:30:55.359" v="6195"/>
          <ac:grpSpMkLst>
            <pc:docMk/>
            <pc:sldMk cId="0" sldId="301"/>
            <ac:grpSpMk id="9310" creationId="{00000000-0000-0000-0000-000000000000}"/>
          </ac:grpSpMkLst>
        </pc:grpChg>
        <pc:grpChg chg="replST">
          <ac:chgData name="Abdessamad Derraz" userId="4c6d9526346a9ae3" providerId="LiveId" clId="{97661E28-FAD6-4995-B220-FDB4234B49B9}" dt="2022-02-25T15:30:55.372" v="6196"/>
          <ac:grpSpMkLst>
            <pc:docMk/>
            <pc:sldMk cId="0" sldId="301"/>
            <ac:grpSpMk id="9313" creationId="{00000000-0000-0000-0000-000000000000}"/>
          </ac:grpSpMkLst>
        </pc:grpChg>
        <pc:grpChg chg="replST">
          <ac:chgData name="Abdessamad Derraz" userId="4c6d9526346a9ae3" providerId="LiveId" clId="{97661E28-FAD6-4995-B220-FDB4234B49B9}" dt="2022-02-25T15:30:55.384" v="6197"/>
          <ac:grpSpMkLst>
            <pc:docMk/>
            <pc:sldMk cId="0" sldId="301"/>
            <ac:grpSpMk id="9316" creationId="{00000000-0000-0000-0000-000000000000}"/>
          </ac:grpSpMkLst>
        </pc:grpChg>
        <pc:grpChg chg="replST">
          <ac:chgData name="Abdessamad Derraz" userId="4c6d9526346a9ae3" providerId="LiveId" clId="{97661E28-FAD6-4995-B220-FDB4234B49B9}" dt="2022-02-25T15:30:55.396" v="6198"/>
          <ac:grpSpMkLst>
            <pc:docMk/>
            <pc:sldMk cId="0" sldId="301"/>
            <ac:grpSpMk id="9321" creationId="{00000000-0000-0000-0000-000000000000}"/>
          </ac:grpSpMkLst>
        </pc:grpChg>
        <pc:grpChg chg="replST">
          <ac:chgData name="Abdessamad Derraz" userId="4c6d9526346a9ae3" providerId="LiveId" clId="{97661E28-FAD6-4995-B220-FDB4234B49B9}" dt="2022-02-25T15:30:55.410" v="6199"/>
          <ac:grpSpMkLst>
            <pc:docMk/>
            <pc:sldMk cId="0" sldId="301"/>
            <ac:grpSpMk id="9324" creationId="{00000000-0000-0000-0000-000000000000}"/>
          </ac:grpSpMkLst>
        </pc:grpChg>
        <pc:grpChg chg="replST">
          <ac:chgData name="Abdessamad Derraz" userId="4c6d9526346a9ae3" providerId="LiveId" clId="{97661E28-FAD6-4995-B220-FDB4234B49B9}" dt="2022-02-25T15:30:55.443" v="6201"/>
          <ac:grpSpMkLst>
            <pc:docMk/>
            <pc:sldMk cId="0" sldId="301"/>
            <ac:grpSpMk id="9329" creationId="{00000000-0000-0000-0000-000000000000}"/>
          </ac:grpSpMkLst>
        </pc:grpChg>
        <pc:grpChg chg="replST">
          <ac:chgData name="Abdessamad Derraz" userId="4c6d9526346a9ae3" providerId="LiveId" clId="{97661E28-FAD6-4995-B220-FDB4234B49B9}" dt="2022-02-25T15:30:55.454" v="6202"/>
          <ac:grpSpMkLst>
            <pc:docMk/>
            <pc:sldMk cId="0" sldId="301"/>
            <ac:grpSpMk id="9337" creationId="{00000000-0000-0000-0000-000000000000}"/>
          </ac:grpSpMkLst>
        </pc:grpChg>
        <pc:grpChg chg="replST">
          <ac:chgData name="Abdessamad Derraz" userId="4c6d9526346a9ae3" providerId="LiveId" clId="{97661E28-FAD6-4995-B220-FDB4234B49B9}" dt="2022-02-25T15:30:55.468" v="6203"/>
          <ac:grpSpMkLst>
            <pc:docMk/>
            <pc:sldMk cId="0" sldId="301"/>
            <ac:grpSpMk id="9340" creationId="{00000000-0000-0000-0000-000000000000}"/>
          </ac:grpSpMkLst>
        </pc:grpChg>
      </pc:sldChg>
      <pc:sldChg chg="modSp del mod modTransition modNotes">
        <pc:chgData name="Abdessamad Derraz" userId="4c6d9526346a9ae3" providerId="LiveId" clId="{97661E28-FAD6-4995-B220-FDB4234B49B9}" dt="2022-02-27T17:36:45.051" v="27464" actId="47"/>
        <pc:sldMkLst>
          <pc:docMk/>
          <pc:sldMk cId="0" sldId="302"/>
        </pc:sldMkLst>
        <pc:picChg chg="replST">
          <ac:chgData name="Abdessamad Derraz" userId="4c6d9526346a9ae3" providerId="LiveId" clId="{97661E28-FAD6-4995-B220-FDB4234B49B9}" dt="2022-02-25T15:30:55.482" v="6204"/>
          <ac:picMkLst>
            <pc:docMk/>
            <pc:sldMk cId="0" sldId="302"/>
            <ac:picMk id="9348" creationId="{00000000-0000-0000-0000-000000000000}"/>
          </ac:picMkLst>
        </pc:picChg>
      </pc:sldChg>
      <pc:sldChg chg="addSp delSp modSp mod modTransition modNotesTx">
        <pc:chgData name="Abdessamad Derraz" userId="4c6d9526346a9ae3" providerId="LiveId" clId="{97661E28-FAD6-4995-B220-FDB4234B49B9}" dt="2022-02-27T18:12:45.859" v="29824"/>
        <pc:sldMkLst>
          <pc:docMk/>
          <pc:sldMk cId="1580751899" sldId="303"/>
        </pc:sldMkLst>
        <pc:spChg chg="add del mod">
          <ac:chgData name="Abdessamad Derraz" userId="4c6d9526346a9ae3" providerId="LiveId" clId="{97661E28-FAD6-4995-B220-FDB4234B49B9}" dt="2022-02-25T15:20:15.167" v="4958" actId="478"/>
          <ac:spMkLst>
            <pc:docMk/>
            <pc:sldMk cId="1580751899" sldId="303"/>
            <ac:spMk id="3" creationId="{3F2BF3AF-19B2-4A71-B7C2-370190060DF0}"/>
          </ac:spMkLst>
        </pc:spChg>
        <pc:spChg chg="mod replST">
          <ac:chgData name="Abdessamad Derraz" userId="4c6d9526346a9ae3" providerId="LiveId" clId="{97661E28-FAD6-4995-B220-FDB4234B49B9}" dt="2022-02-27T18:12:45.852" v="29823"/>
          <ac:spMkLst>
            <pc:docMk/>
            <pc:sldMk cId="1580751899" sldId="303"/>
            <ac:spMk id="658" creationId="{00000000-0000-0000-0000-000000000000}"/>
          </ac:spMkLst>
        </pc:spChg>
        <pc:spChg chg="mod replST">
          <ac:chgData name="Abdessamad Derraz" userId="4c6d9526346a9ae3" providerId="LiveId" clId="{97661E28-FAD6-4995-B220-FDB4234B49B9}" dt="2022-02-27T18:12:45.859" v="29824"/>
          <ac:spMkLst>
            <pc:docMk/>
            <pc:sldMk cId="1580751899" sldId="303"/>
            <ac:spMk id="659" creationId="{00000000-0000-0000-0000-000000000000}"/>
          </ac:spMkLst>
        </pc:spChg>
        <pc:spChg chg="del">
          <ac:chgData name="Abdessamad Derraz" userId="4c6d9526346a9ae3" providerId="LiveId" clId="{97661E28-FAD6-4995-B220-FDB4234B49B9}" dt="2022-02-25T15:20:07.518" v="4957" actId="478"/>
          <ac:spMkLst>
            <pc:docMk/>
            <pc:sldMk cId="1580751899" sldId="303"/>
            <ac:spMk id="660" creationId="{00000000-0000-0000-0000-000000000000}"/>
          </ac:spMkLst>
        </pc:spChg>
      </pc:sldChg>
      <pc:sldChg chg="modSp mod modTransition modNotes">
        <pc:chgData name="Abdessamad Derraz" userId="4c6d9526346a9ae3" providerId="LiveId" clId="{97661E28-FAD6-4995-B220-FDB4234B49B9}" dt="2022-02-27T18:12:45.671" v="29798"/>
        <pc:sldMkLst>
          <pc:docMk/>
          <pc:sldMk cId="328792273" sldId="304"/>
        </pc:sldMkLst>
        <pc:spChg chg="replST">
          <ac:chgData name="Abdessamad Derraz" userId="4c6d9526346a9ae3" providerId="LiveId" clId="{97661E28-FAD6-4995-B220-FDB4234B49B9}" dt="2022-02-27T18:12:45.658" v="29796"/>
          <ac:spMkLst>
            <pc:docMk/>
            <pc:sldMk cId="328792273" sldId="304"/>
            <ac:spMk id="658" creationId="{00000000-0000-0000-0000-000000000000}"/>
          </ac:spMkLst>
        </pc:spChg>
        <pc:spChg chg="replST">
          <ac:chgData name="Abdessamad Derraz" userId="4c6d9526346a9ae3" providerId="LiveId" clId="{97661E28-FAD6-4995-B220-FDB4234B49B9}" dt="2022-02-27T18:12:45.664" v="29797"/>
          <ac:spMkLst>
            <pc:docMk/>
            <pc:sldMk cId="328792273" sldId="304"/>
            <ac:spMk id="659" creationId="{00000000-0000-0000-0000-000000000000}"/>
          </ac:spMkLst>
        </pc:spChg>
        <pc:picChg chg="replST">
          <ac:chgData name="Abdessamad Derraz" userId="4c6d9526346a9ae3" providerId="LiveId" clId="{97661E28-FAD6-4995-B220-FDB4234B49B9}" dt="2022-02-27T18:12:45.671" v="29798"/>
          <ac:picMkLst>
            <pc:docMk/>
            <pc:sldMk cId="328792273" sldId="304"/>
            <ac:picMk id="7" creationId="{1ED9B790-191C-49FE-822F-55EA2AA455FF}"/>
          </ac:picMkLst>
        </pc:picChg>
      </pc:sldChg>
      <pc:sldChg chg="modSp mod modTransition modNotes">
        <pc:chgData name="Abdessamad Derraz" userId="4c6d9526346a9ae3" providerId="LiveId" clId="{97661E28-FAD6-4995-B220-FDB4234B49B9}" dt="2022-02-27T18:12:45.633" v="29793"/>
        <pc:sldMkLst>
          <pc:docMk/>
          <pc:sldMk cId="4218812053" sldId="305"/>
        </pc:sldMkLst>
        <pc:spChg chg="replST">
          <ac:chgData name="Abdessamad Derraz" userId="4c6d9526346a9ae3" providerId="LiveId" clId="{97661E28-FAD6-4995-B220-FDB4234B49B9}" dt="2022-02-27T18:12:45.608" v="29789"/>
          <ac:spMkLst>
            <pc:docMk/>
            <pc:sldMk cId="4218812053" sldId="305"/>
            <ac:spMk id="665" creationId="{00000000-0000-0000-0000-000000000000}"/>
          </ac:spMkLst>
        </pc:spChg>
        <pc:picChg chg="replST">
          <ac:chgData name="Abdessamad Derraz" userId="4c6d9526346a9ae3" providerId="LiveId" clId="{97661E28-FAD6-4995-B220-FDB4234B49B9}" dt="2022-02-27T18:12:45.614" v="29790"/>
          <ac:picMkLst>
            <pc:docMk/>
            <pc:sldMk cId="4218812053" sldId="305"/>
            <ac:picMk id="5122" creationId="{8F70013C-42DC-4330-A38E-57BD10037C19}"/>
          </ac:picMkLst>
        </pc:picChg>
        <pc:picChg chg="replST">
          <ac:chgData name="Abdessamad Derraz" userId="4c6d9526346a9ae3" providerId="LiveId" clId="{97661E28-FAD6-4995-B220-FDB4234B49B9}" dt="2022-02-27T18:12:45.622" v="29791"/>
          <ac:picMkLst>
            <pc:docMk/>
            <pc:sldMk cId="4218812053" sldId="305"/>
            <ac:picMk id="5124" creationId="{02113B87-86F3-4BBF-BABF-31282BB6C98A}"/>
          </ac:picMkLst>
        </pc:picChg>
        <pc:picChg chg="replST">
          <ac:chgData name="Abdessamad Derraz" userId="4c6d9526346a9ae3" providerId="LiveId" clId="{97661E28-FAD6-4995-B220-FDB4234B49B9}" dt="2022-02-27T18:12:45.628" v="29792"/>
          <ac:picMkLst>
            <pc:docMk/>
            <pc:sldMk cId="4218812053" sldId="305"/>
            <ac:picMk id="5128" creationId="{3ABA4304-2623-48EB-B39B-406096BBC07F}"/>
          </ac:picMkLst>
        </pc:picChg>
        <pc:picChg chg="replST">
          <ac:chgData name="Abdessamad Derraz" userId="4c6d9526346a9ae3" providerId="LiveId" clId="{97661E28-FAD6-4995-B220-FDB4234B49B9}" dt="2022-02-27T18:12:45.633" v="29793"/>
          <ac:picMkLst>
            <pc:docMk/>
            <pc:sldMk cId="4218812053" sldId="305"/>
            <ac:picMk id="5130" creationId="{BACD0FDA-B860-46E9-8735-C33711F9877D}"/>
          </ac:picMkLst>
        </pc:picChg>
      </pc:sldChg>
      <pc:sldChg chg="addSp delSp modSp mod modTransition setBg modClrScheme chgLayout modNotes modNotesTx">
        <pc:chgData name="Abdessamad Derraz" userId="4c6d9526346a9ae3" providerId="LiveId" clId="{97661E28-FAD6-4995-B220-FDB4234B49B9}" dt="2022-02-27T17:36:55.428" v="27465"/>
        <pc:sldMkLst>
          <pc:docMk/>
          <pc:sldMk cId="1144329041" sldId="306"/>
        </pc:sldMkLst>
        <pc:spChg chg="del">
          <ac:chgData name="Abdessamad Derraz" userId="4c6d9526346a9ae3" providerId="LiveId" clId="{97661E28-FAD6-4995-B220-FDB4234B49B9}" dt="2022-02-21T19:35:16.870" v="0" actId="478"/>
          <ac:spMkLst>
            <pc:docMk/>
            <pc:sldMk cId="1144329041" sldId="306"/>
            <ac:spMk id="2" creationId="{84AC1C5D-479B-4E2D-8D50-9D766D620254}"/>
          </ac:spMkLst>
        </pc:spChg>
        <pc:spChg chg="add del mod">
          <ac:chgData name="Abdessamad Derraz" userId="4c6d9526346a9ae3" providerId="LiveId" clId="{97661E28-FAD6-4995-B220-FDB4234B49B9}" dt="2022-02-21T19:42:45.877" v="33" actId="478"/>
          <ac:spMkLst>
            <pc:docMk/>
            <pc:sldMk cId="1144329041" sldId="306"/>
            <ac:spMk id="3" creationId="{B49EF070-5D9F-4E1B-B5F8-16F1C538832A}"/>
          </ac:spMkLst>
        </pc:spChg>
        <pc:spChg chg="add del mod">
          <ac:chgData name="Abdessamad Derraz" userId="4c6d9526346a9ae3" providerId="LiveId" clId="{97661E28-FAD6-4995-B220-FDB4234B49B9}" dt="2022-02-21T19:42:42.733" v="32" actId="478"/>
          <ac:spMkLst>
            <pc:docMk/>
            <pc:sldMk cId="1144329041" sldId="306"/>
            <ac:spMk id="4" creationId="{791DF87E-C395-4C95-BC0A-E9294F3131FA}"/>
          </ac:spMkLst>
        </pc:spChg>
        <pc:picChg chg="add del mod">
          <ac:chgData name="Abdessamad Derraz" userId="4c6d9526346a9ae3" providerId="LiveId" clId="{97661E28-FAD6-4995-B220-FDB4234B49B9}" dt="2022-02-21T19:42:42.733" v="32" actId="478"/>
          <ac:picMkLst>
            <pc:docMk/>
            <pc:sldMk cId="1144329041" sldId="306"/>
            <ac:picMk id="1026" creationId="{13363738-5CE6-41F5-A1EB-4B9164ED1CE1}"/>
          </ac:picMkLst>
        </pc:picChg>
      </pc:sldChg>
      <pc:sldChg chg="modSp mod modTransition modNotes">
        <pc:chgData name="Abdessamad Derraz" userId="4c6d9526346a9ae3" providerId="LiveId" clId="{97661E28-FAD6-4995-B220-FDB4234B49B9}" dt="2022-02-27T18:12:45.648" v="29795"/>
        <pc:sldMkLst>
          <pc:docMk/>
          <pc:sldMk cId="3604729926" sldId="307"/>
        </pc:sldMkLst>
        <pc:spChg chg="mod replST">
          <ac:chgData name="Abdessamad Derraz" userId="4c6d9526346a9ae3" providerId="LiveId" clId="{97661E28-FAD6-4995-B220-FDB4234B49B9}" dt="2022-02-27T18:12:45.648" v="29795"/>
          <ac:spMkLst>
            <pc:docMk/>
            <pc:sldMk cId="3604729926" sldId="307"/>
            <ac:spMk id="801" creationId="{00000000-0000-0000-0000-000000000000}"/>
          </ac:spMkLst>
        </pc:spChg>
        <pc:picChg chg="replST">
          <ac:chgData name="Abdessamad Derraz" userId="4c6d9526346a9ae3" providerId="LiveId" clId="{97661E28-FAD6-4995-B220-FDB4234B49B9}" dt="2022-02-27T18:12:45.642" v="29794"/>
          <ac:picMkLst>
            <pc:docMk/>
            <pc:sldMk cId="3604729926" sldId="307"/>
            <ac:picMk id="6146" creationId="{1B97BBF3-84DD-499A-B082-075D808695A8}"/>
          </ac:picMkLst>
        </pc:picChg>
      </pc:sldChg>
      <pc:sldChg chg="addSp delSp modSp new mod modTransition modClrScheme modAnim chgLayout modNotes modNotesTx">
        <pc:chgData name="Abdessamad Derraz" userId="4c6d9526346a9ae3" providerId="LiveId" clId="{97661E28-FAD6-4995-B220-FDB4234B49B9}" dt="2022-02-27T18:12:45.727" v="29805"/>
        <pc:sldMkLst>
          <pc:docMk/>
          <pc:sldMk cId="2472317245" sldId="308"/>
        </pc:sldMkLst>
        <pc:spChg chg="del mod ord">
          <ac:chgData name="Abdessamad Derraz" userId="4c6d9526346a9ae3" providerId="LiveId" clId="{97661E28-FAD6-4995-B220-FDB4234B49B9}" dt="2022-02-21T19:52:39.776" v="204" actId="700"/>
          <ac:spMkLst>
            <pc:docMk/>
            <pc:sldMk cId="2472317245" sldId="308"/>
            <ac:spMk id="2" creationId="{F3D794AD-ECDE-4D38-9A8B-BA15A0959BE8}"/>
          </ac:spMkLst>
        </pc:spChg>
        <pc:spChg chg="del">
          <ac:chgData name="Abdessamad Derraz" userId="4c6d9526346a9ae3" providerId="LiveId" clId="{97661E28-FAD6-4995-B220-FDB4234B49B9}" dt="2022-02-21T19:52:39.776" v="204" actId="700"/>
          <ac:spMkLst>
            <pc:docMk/>
            <pc:sldMk cId="2472317245" sldId="308"/>
            <ac:spMk id="3" creationId="{11B67640-9003-4E68-9E44-A031AD113404}"/>
          </ac:spMkLst>
        </pc:spChg>
        <pc:spChg chg="del mod ord">
          <ac:chgData name="Abdessamad Derraz" userId="4c6d9526346a9ae3" providerId="LiveId" clId="{97661E28-FAD6-4995-B220-FDB4234B49B9}" dt="2022-02-21T19:52:39.776" v="204" actId="700"/>
          <ac:spMkLst>
            <pc:docMk/>
            <pc:sldMk cId="2472317245" sldId="308"/>
            <ac:spMk id="4" creationId="{576A38CA-5029-47F4-A806-D03B7836063D}"/>
          </ac:spMkLst>
        </pc:spChg>
        <pc:spChg chg="del mod">
          <ac:chgData name="Abdessamad Derraz" userId="4c6d9526346a9ae3" providerId="LiveId" clId="{97661E28-FAD6-4995-B220-FDB4234B49B9}" dt="2022-02-23T21:02:05.197" v="527" actId="478"/>
          <ac:spMkLst>
            <pc:docMk/>
            <pc:sldMk cId="2472317245" sldId="308"/>
            <ac:spMk id="5" creationId="{68C80798-202A-4210-ADF2-A3B5CBDA77A2}"/>
          </ac:spMkLst>
        </pc:spChg>
        <pc:spChg chg="add del mod ord">
          <ac:chgData name="Abdessamad Derraz" userId="4c6d9526346a9ae3" providerId="LiveId" clId="{97661E28-FAD6-4995-B220-FDB4234B49B9}" dt="2022-02-21T19:52:50.726" v="205" actId="700"/>
          <ac:spMkLst>
            <pc:docMk/>
            <pc:sldMk cId="2472317245" sldId="308"/>
            <ac:spMk id="5" creationId="{6B7F87D9-5D78-4E98-9FB4-554529220866}"/>
          </ac:spMkLst>
        </pc:spChg>
        <pc:spChg chg="add del mod ord">
          <ac:chgData name="Abdessamad Derraz" userId="4c6d9526346a9ae3" providerId="LiveId" clId="{97661E28-FAD6-4995-B220-FDB4234B49B9}" dt="2022-02-21T19:52:50.726" v="205" actId="700"/>
          <ac:spMkLst>
            <pc:docMk/>
            <pc:sldMk cId="2472317245" sldId="308"/>
            <ac:spMk id="6" creationId="{748D48F0-A68B-4C64-99A0-8C38D7CB0367}"/>
          </ac:spMkLst>
        </pc:spChg>
        <pc:spChg chg="del mod">
          <ac:chgData name="Abdessamad Derraz" userId="4c6d9526346a9ae3" providerId="LiveId" clId="{97661E28-FAD6-4995-B220-FDB4234B49B9}" dt="2022-02-23T21:02:07.943" v="530" actId="478"/>
          <ac:spMkLst>
            <pc:docMk/>
            <pc:sldMk cId="2472317245" sldId="308"/>
            <ac:spMk id="6" creationId="{D2E28137-E6DE-4DF6-AAC4-68A14A43CD6B}"/>
          </ac:spMkLst>
        </pc:spChg>
        <pc:spChg chg="add del mod ord">
          <ac:chgData name="Abdessamad Derraz" userId="4c6d9526346a9ae3" providerId="LiveId" clId="{97661E28-FAD6-4995-B220-FDB4234B49B9}" dt="2022-02-21T19:52:50.726" v="205" actId="700"/>
          <ac:spMkLst>
            <pc:docMk/>
            <pc:sldMk cId="2472317245" sldId="308"/>
            <ac:spMk id="7" creationId="{16A282D4-58CB-451F-AC85-BD6E3689C953}"/>
          </ac:spMkLst>
        </pc:spChg>
        <pc:spChg chg="del mod">
          <ac:chgData name="Abdessamad Derraz" userId="4c6d9526346a9ae3" providerId="LiveId" clId="{97661E28-FAD6-4995-B220-FDB4234B49B9}" dt="2022-02-23T21:02:01.439" v="524" actId="478"/>
          <ac:spMkLst>
            <pc:docMk/>
            <pc:sldMk cId="2472317245" sldId="308"/>
            <ac:spMk id="7" creationId="{793F834D-7605-4932-97C1-3999BC9371FC}"/>
          </ac:spMkLst>
        </pc:spChg>
        <pc:spChg chg="add del mod ord">
          <ac:chgData name="Abdessamad Derraz" userId="4c6d9526346a9ae3" providerId="LiveId" clId="{97661E28-FAD6-4995-B220-FDB4234B49B9}" dt="2022-02-21T19:52:50.726" v="205" actId="700"/>
          <ac:spMkLst>
            <pc:docMk/>
            <pc:sldMk cId="2472317245" sldId="308"/>
            <ac:spMk id="8" creationId="{0AD52D2F-7F58-465F-98D8-C472F19BE879}"/>
          </ac:spMkLst>
        </pc:spChg>
        <pc:spChg chg="mod">
          <ac:chgData name="Abdessamad Derraz" userId="4c6d9526346a9ae3" providerId="LiveId" clId="{97661E28-FAD6-4995-B220-FDB4234B49B9}" dt="2022-02-23T21:02:20.831" v="533" actId="164"/>
          <ac:spMkLst>
            <pc:docMk/>
            <pc:sldMk cId="2472317245" sldId="308"/>
            <ac:spMk id="8" creationId="{450D22CE-7657-4A66-839A-7EB2E8CAE0F0}"/>
          </ac:spMkLst>
        </pc:spChg>
        <pc:spChg chg="mod">
          <ac:chgData name="Abdessamad Derraz" userId="4c6d9526346a9ae3" providerId="LiveId" clId="{97661E28-FAD6-4995-B220-FDB4234B49B9}" dt="2022-02-23T21:02:20.831" v="533" actId="164"/>
          <ac:spMkLst>
            <pc:docMk/>
            <pc:sldMk cId="2472317245" sldId="308"/>
            <ac:spMk id="9" creationId="{3F02C1CB-1B19-42E5-8347-8BC95609BAE8}"/>
          </ac:spMkLst>
        </pc:spChg>
        <pc:spChg chg="add del mod ord">
          <ac:chgData name="Abdessamad Derraz" userId="4c6d9526346a9ae3" providerId="LiveId" clId="{97661E28-FAD6-4995-B220-FDB4234B49B9}" dt="2022-02-21T19:52:50.726" v="205" actId="700"/>
          <ac:spMkLst>
            <pc:docMk/>
            <pc:sldMk cId="2472317245" sldId="308"/>
            <ac:spMk id="9" creationId="{C240628F-FE42-48FA-8998-F859D74BD54A}"/>
          </ac:spMkLst>
        </pc:spChg>
        <pc:spChg chg="add mod ord replST">
          <ac:chgData name="Abdessamad Derraz" userId="4c6d9526346a9ae3" providerId="LiveId" clId="{97661E28-FAD6-4995-B220-FDB4234B49B9}" dt="2022-02-27T18:12:45.686" v="29799"/>
          <ac:spMkLst>
            <pc:docMk/>
            <pc:sldMk cId="2472317245" sldId="308"/>
            <ac:spMk id="10" creationId="{56A83A25-6021-4BE2-82AA-31F1F1C36859}"/>
          </ac:spMkLst>
        </pc:spChg>
        <pc:spChg chg="add del mod ord">
          <ac:chgData name="Abdessamad Derraz" userId="4c6d9526346a9ae3" providerId="LiveId" clId="{97661E28-FAD6-4995-B220-FDB4234B49B9}" dt="2022-02-23T20:58:41.465" v="463" actId="478"/>
          <ac:spMkLst>
            <pc:docMk/>
            <pc:sldMk cId="2472317245" sldId="308"/>
            <ac:spMk id="11" creationId="{7C21208C-79E3-4831-9458-0A541324B62D}"/>
          </ac:spMkLst>
        </pc:spChg>
        <pc:spChg chg="add del mod ord">
          <ac:chgData name="Abdessamad Derraz" userId="4c6d9526346a9ae3" providerId="LiveId" clId="{97661E28-FAD6-4995-B220-FDB4234B49B9}" dt="2022-02-23T20:58:41.465" v="463" actId="478"/>
          <ac:spMkLst>
            <pc:docMk/>
            <pc:sldMk cId="2472317245" sldId="308"/>
            <ac:spMk id="12" creationId="{62EE6762-B19F-4ACA-A3EF-E9E408F93687}"/>
          </ac:spMkLst>
        </pc:spChg>
        <pc:spChg chg="add del mod ord">
          <ac:chgData name="Abdessamad Derraz" userId="4c6d9526346a9ae3" providerId="LiveId" clId="{97661E28-FAD6-4995-B220-FDB4234B49B9}" dt="2022-02-23T20:58:41.465" v="463" actId="478"/>
          <ac:spMkLst>
            <pc:docMk/>
            <pc:sldMk cId="2472317245" sldId="308"/>
            <ac:spMk id="13" creationId="{47091199-334E-45BE-B8AA-C5148AB4C345}"/>
          </ac:spMkLst>
        </pc:spChg>
        <pc:spChg chg="add del mod ord">
          <ac:chgData name="Abdessamad Derraz" userId="4c6d9526346a9ae3" providerId="LiveId" clId="{97661E28-FAD6-4995-B220-FDB4234B49B9}" dt="2022-02-23T20:58:41.465" v="463" actId="478"/>
          <ac:spMkLst>
            <pc:docMk/>
            <pc:sldMk cId="2472317245" sldId="308"/>
            <ac:spMk id="14" creationId="{AFE33771-F38E-4DE1-ADA8-AC30C632BEDF}"/>
          </ac:spMkLst>
        </pc:spChg>
        <pc:spChg chg="add del mod ord">
          <ac:chgData name="Abdessamad Derraz" userId="4c6d9526346a9ae3" providerId="LiveId" clId="{97661E28-FAD6-4995-B220-FDB4234B49B9}" dt="2022-02-23T20:58:41.465" v="463" actId="478"/>
          <ac:spMkLst>
            <pc:docMk/>
            <pc:sldMk cId="2472317245" sldId="308"/>
            <ac:spMk id="15" creationId="{3A5B4002-1736-4F10-817A-80E428A3B581}"/>
          </ac:spMkLst>
        </pc:spChg>
        <pc:spChg chg="add del mod ord">
          <ac:chgData name="Abdessamad Derraz" userId="4c6d9526346a9ae3" providerId="LiveId" clId="{97661E28-FAD6-4995-B220-FDB4234B49B9}" dt="2022-02-23T20:58:41.465" v="463" actId="478"/>
          <ac:spMkLst>
            <pc:docMk/>
            <pc:sldMk cId="2472317245" sldId="308"/>
            <ac:spMk id="16" creationId="{A7100679-2788-4FE7-A499-F220B7DE1CE7}"/>
          </ac:spMkLst>
        </pc:spChg>
        <pc:spChg chg="mod">
          <ac:chgData name="Abdessamad Derraz" userId="4c6d9526346a9ae3" providerId="LiveId" clId="{97661E28-FAD6-4995-B220-FDB4234B49B9}" dt="2022-02-23T21:02:20.831" v="533" actId="164"/>
          <ac:spMkLst>
            <pc:docMk/>
            <pc:sldMk cId="2472317245" sldId="308"/>
            <ac:spMk id="17" creationId="{1CDCDAD8-6075-43ED-ADB9-0319EE711E52}"/>
          </ac:spMkLst>
        </pc:spChg>
        <pc:spChg chg="mod">
          <ac:chgData name="Abdessamad Derraz" userId="4c6d9526346a9ae3" providerId="LiveId" clId="{97661E28-FAD6-4995-B220-FDB4234B49B9}" dt="2022-02-23T21:02:20.831" v="533" actId="164"/>
          <ac:spMkLst>
            <pc:docMk/>
            <pc:sldMk cId="2472317245" sldId="308"/>
            <ac:spMk id="18" creationId="{C062BE45-0290-423F-8D54-82B091826859}"/>
          </ac:spMkLst>
        </pc:spChg>
        <pc:spChg chg="mod">
          <ac:chgData name="Abdessamad Derraz" userId="4c6d9526346a9ae3" providerId="LiveId" clId="{97661E28-FAD6-4995-B220-FDB4234B49B9}" dt="2022-02-23T21:02:20.831" v="533" actId="164"/>
          <ac:spMkLst>
            <pc:docMk/>
            <pc:sldMk cId="2472317245" sldId="308"/>
            <ac:spMk id="19" creationId="{9DEF2298-8C45-4DD4-80E2-19737F09599A}"/>
          </ac:spMkLst>
        </pc:spChg>
        <pc:spChg chg="mod">
          <ac:chgData name="Abdessamad Derraz" userId="4c6d9526346a9ae3" providerId="LiveId" clId="{97661E28-FAD6-4995-B220-FDB4234B49B9}" dt="2022-02-23T21:02:20.831" v="533" actId="164"/>
          <ac:spMkLst>
            <pc:docMk/>
            <pc:sldMk cId="2472317245" sldId="308"/>
            <ac:spMk id="20" creationId="{D6211810-5D1C-4ACC-B9C8-E743E06409D3}"/>
          </ac:spMkLst>
        </pc:spChg>
        <pc:spChg chg="mod">
          <ac:chgData name="Abdessamad Derraz" userId="4c6d9526346a9ae3" providerId="LiveId" clId="{97661E28-FAD6-4995-B220-FDB4234B49B9}" dt="2022-02-23T21:02:20.831" v="533" actId="164"/>
          <ac:spMkLst>
            <pc:docMk/>
            <pc:sldMk cId="2472317245" sldId="308"/>
            <ac:spMk id="21" creationId="{5CF2AC55-D763-4B73-87E1-05944F862539}"/>
          </ac:spMkLst>
        </pc:spChg>
        <pc:spChg chg="mod">
          <ac:chgData name="Abdessamad Derraz" userId="4c6d9526346a9ae3" providerId="LiveId" clId="{97661E28-FAD6-4995-B220-FDB4234B49B9}" dt="2022-02-23T21:02:20.831" v="533" actId="164"/>
          <ac:spMkLst>
            <pc:docMk/>
            <pc:sldMk cId="2472317245" sldId="308"/>
            <ac:spMk id="22" creationId="{6BDD45BB-708F-4DEC-90E9-4144D3F9CE3F}"/>
          </ac:spMkLst>
        </pc:spChg>
        <pc:spChg chg="mod">
          <ac:chgData name="Abdessamad Derraz" userId="4c6d9526346a9ae3" providerId="LiveId" clId="{97661E28-FAD6-4995-B220-FDB4234B49B9}" dt="2022-02-23T21:02:20.831" v="533" actId="164"/>
          <ac:spMkLst>
            <pc:docMk/>
            <pc:sldMk cId="2472317245" sldId="308"/>
            <ac:spMk id="23" creationId="{790BE7D4-4100-4A88-BDC6-ACFEB0A6FFC3}"/>
          </ac:spMkLst>
        </pc:spChg>
        <pc:spChg chg="mod">
          <ac:chgData name="Abdessamad Derraz" userId="4c6d9526346a9ae3" providerId="LiveId" clId="{97661E28-FAD6-4995-B220-FDB4234B49B9}" dt="2022-02-23T21:02:20.831" v="533" actId="164"/>
          <ac:spMkLst>
            <pc:docMk/>
            <pc:sldMk cId="2472317245" sldId="308"/>
            <ac:spMk id="24" creationId="{BE52CAA1-E0AD-4035-8637-EEA77BA8A0A4}"/>
          </ac:spMkLst>
        </pc:spChg>
        <pc:spChg chg="mod">
          <ac:chgData name="Abdessamad Derraz" userId="4c6d9526346a9ae3" providerId="LiveId" clId="{97661E28-FAD6-4995-B220-FDB4234B49B9}" dt="2022-02-23T21:02:20.831" v="533" actId="164"/>
          <ac:spMkLst>
            <pc:docMk/>
            <pc:sldMk cId="2472317245" sldId="308"/>
            <ac:spMk id="25" creationId="{3A75A85E-A34F-468E-8152-80E0DAF4E08F}"/>
          </ac:spMkLst>
        </pc:spChg>
        <pc:spChg chg="mod">
          <ac:chgData name="Abdessamad Derraz" userId="4c6d9526346a9ae3" providerId="LiveId" clId="{97661E28-FAD6-4995-B220-FDB4234B49B9}" dt="2022-02-23T21:02:20.831" v="533" actId="164"/>
          <ac:spMkLst>
            <pc:docMk/>
            <pc:sldMk cId="2472317245" sldId="308"/>
            <ac:spMk id="26" creationId="{C1893CF4-6B73-46CC-A48E-68AFFE3E93AD}"/>
          </ac:spMkLst>
        </pc:spChg>
        <pc:spChg chg="mod">
          <ac:chgData name="Abdessamad Derraz" userId="4c6d9526346a9ae3" providerId="LiveId" clId="{97661E28-FAD6-4995-B220-FDB4234B49B9}" dt="2022-02-23T21:02:20.831" v="533" actId="164"/>
          <ac:spMkLst>
            <pc:docMk/>
            <pc:sldMk cId="2472317245" sldId="308"/>
            <ac:spMk id="27" creationId="{0E00876F-598E-4C56-BFB9-E8077BA01EFA}"/>
          </ac:spMkLst>
        </pc:spChg>
        <pc:spChg chg="mod">
          <ac:chgData name="Abdessamad Derraz" userId="4c6d9526346a9ae3" providerId="LiveId" clId="{97661E28-FAD6-4995-B220-FDB4234B49B9}" dt="2022-02-23T21:02:20.831" v="533" actId="164"/>
          <ac:spMkLst>
            <pc:docMk/>
            <pc:sldMk cId="2472317245" sldId="308"/>
            <ac:spMk id="28" creationId="{8E792010-2336-4048-B570-AECFA39EF561}"/>
          </ac:spMkLst>
        </pc:spChg>
        <pc:spChg chg="mod">
          <ac:chgData name="Abdessamad Derraz" userId="4c6d9526346a9ae3" providerId="LiveId" clId="{97661E28-FAD6-4995-B220-FDB4234B49B9}" dt="2022-02-23T21:02:20.831" v="533" actId="164"/>
          <ac:spMkLst>
            <pc:docMk/>
            <pc:sldMk cId="2472317245" sldId="308"/>
            <ac:spMk id="29" creationId="{5A868650-266D-44D4-8330-6096081F2201}"/>
          </ac:spMkLst>
        </pc:spChg>
        <pc:spChg chg="mod">
          <ac:chgData name="Abdessamad Derraz" userId="4c6d9526346a9ae3" providerId="LiveId" clId="{97661E28-FAD6-4995-B220-FDB4234B49B9}" dt="2022-02-23T21:02:20.831" v="533" actId="164"/>
          <ac:spMkLst>
            <pc:docMk/>
            <pc:sldMk cId="2472317245" sldId="308"/>
            <ac:spMk id="30" creationId="{E81F52AC-247D-4136-8734-50E7E2586852}"/>
          </ac:spMkLst>
        </pc:spChg>
        <pc:spChg chg="mod">
          <ac:chgData name="Abdessamad Derraz" userId="4c6d9526346a9ae3" providerId="LiveId" clId="{97661E28-FAD6-4995-B220-FDB4234B49B9}" dt="2022-02-23T21:02:20.831" v="533" actId="164"/>
          <ac:spMkLst>
            <pc:docMk/>
            <pc:sldMk cId="2472317245" sldId="308"/>
            <ac:spMk id="31" creationId="{90D64BC3-38B2-4DAE-9939-1BED53B3BC06}"/>
          </ac:spMkLst>
        </pc:spChg>
        <pc:spChg chg="mod">
          <ac:chgData name="Abdessamad Derraz" userId="4c6d9526346a9ae3" providerId="LiveId" clId="{97661E28-FAD6-4995-B220-FDB4234B49B9}" dt="2022-02-23T21:02:20.831" v="533" actId="164"/>
          <ac:spMkLst>
            <pc:docMk/>
            <pc:sldMk cId="2472317245" sldId="308"/>
            <ac:spMk id="32" creationId="{086EBE6C-B00B-443F-8647-1C7924C46C28}"/>
          </ac:spMkLst>
        </pc:spChg>
        <pc:spChg chg="mod">
          <ac:chgData name="Abdessamad Derraz" userId="4c6d9526346a9ae3" providerId="LiveId" clId="{97661E28-FAD6-4995-B220-FDB4234B49B9}" dt="2022-02-23T21:02:20.831" v="533" actId="164"/>
          <ac:spMkLst>
            <pc:docMk/>
            <pc:sldMk cId="2472317245" sldId="308"/>
            <ac:spMk id="33" creationId="{5D306838-BF63-476F-8A3A-AE1230596DAD}"/>
          </ac:spMkLst>
        </pc:spChg>
        <pc:spChg chg="mod">
          <ac:chgData name="Abdessamad Derraz" userId="4c6d9526346a9ae3" providerId="LiveId" clId="{97661E28-FAD6-4995-B220-FDB4234B49B9}" dt="2022-02-23T21:02:20.831" v="533" actId="164"/>
          <ac:spMkLst>
            <pc:docMk/>
            <pc:sldMk cId="2472317245" sldId="308"/>
            <ac:spMk id="34" creationId="{3ABDFD9E-125A-48E3-BFB2-84647802A722}"/>
          </ac:spMkLst>
        </pc:spChg>
        <pc:spChg chg="mod">
          <ac:chgData name="Abdessamad Derraz" userId="4c6d9526346a9ae3" providerId="LiveId" clId="{97661E28-FAD6-4995-B220-FDB4234B49B9}" dt="2022-02-23T21:02:20.831" v="533" actId="164"/>
          <ac:spMkLst>
            <pc:docMk/>
            <pc:sldMk cId="2472317245" sldId="308"/>
            <ac:spMk id="35" creationId="{3A616D9C-F794-47FE-8A22-D26FD43C80D2}"/>
          </ac:spMkLst>
        </pc:spChg>
        <pc:spChg chg="mod">
          <ac:chgData name="Abdessamad Derraz" userId="4c6d9526346a9ae3" providerId="LiveId" clId="{97661E28-FAD6-4995-B220-FDB4234B49B9}" dt="2022-02-23T21:01:58.160" v="523" actId="27803"/>
          <ac:spMkLst>
            <pc:docMk/>
            <pc:sldMk cId="2472317245" sldId="308"/>
            <ac:spMk id="37" creationId="{BD489A29-7972-4D96-84E1-E7A209560207}"/>
          </ac:spMkLst>
        </pc:spChg>
        <pc:spChg chg="mod">
          <ac:chgData name="Abdessamad Derraz" userId="4c6d9526346a9ae3" providerId="LiveId" clId="{97661E28-FAD6-4995-B220-FDB4234B49B9}" dt="2022-02-23T21:01:58.160" v="523" actId="27803"/>
          <ac:spMkLst>
            <pc:docMk/>
            <pc:sldMk cId="2472317245" sldId="308"/>
            <ac:spMk id="38" creationId="{B1140E05-18E0-48B3-BF0F-95EAD96798B7}"/>
          </ac:spMkLst>
        </pc:spChg>
        <pc:spChg chg="mod">
          <ac:chgData name="Abdessamad Derraz" userId="4c6d9526346a9ae3" providerId="LiveId" clId="{97661E28-FAD6-4995-B220-FDB4234B49B9}" dt="2022-02-23T21:01:58.160" v="523" actId="27803"/>
          <ac:spMkLst>
            <pc:docMk/>
            <pc:sldMk cId="2472317245" sldId="308"/>
            <ac:spMk id="39" creationId="{C8AAB7DE-6544-4F26-B94E-4E4D2E69A144}"/>
          </ac:spMkLst>
        </pc:spChg>
        <pc:spChg chg="mod">
          <ac:chgData name="Abdessamad Derraz" userId="4c6d9526346a9ae3" providerId="LiveId" clId="{97661E28-FAD6-4995-B220-FDB4234B49B9}" dt="2022-02-23T21:01:58.160" v="523" actId="27803"/>
          <ac:spMkLst>
            <pc:docMk/>
            <pc:sldMk cId="2472317245" sldId="308"/>
            <ac:spMk id="40" creationId="{68552248-017B-497E-A098-F59B80917A44}"/>
          </ac:spMkLst>
        </pc:spChg>
        <pc:spChg chg="del mod">
          <ac:chgData name="Abdessamad Derraz" userId="4c6d9526346a9ae3" providerId="LiveId" clId="{97661E28-FAD6-4995-B220-FDB4234B49B9}" dt="2022-02-23T21:02:02.824" v="525" actId="478"/>
          <ac:spMkLst>
            <pc:docMk/>
            <pc:sldMk cId="2472317245" sldId="308"/>
            <ac:spMk id="41" creationId="{08080F54-6D09-4965-BE15-B75EE364F7F0}"/>
          </ac:spMkLst>
        </pc:spChg>
        <pc:spChg chg="del mod">
          <ac:chgData name="Abdessamad Derraz" userId="4c6d9526346a9ae3" providerId="LiveId" clId="{97661E28-FAD6-4995-B220-FDB4234B49B9}" dt="2022-02-23T21:02:04.381" v="526" actId="478"/>
          <ac:spMkLst>
            <pc:docMk/>
            <pc:sldMk cId="2472317245" sldId="308"/>
            <ac:spMk id="42" creationId="{BAD3EFCE-CACE-44B6-8509-DFA9273C3E6C}"/>
          </ac:spMkLst>
        </pc:spChg>
        <pc:spChg chg="del mod">
          <ac:chgData name="Abdessamad Derraz" userId="4c6d9526346a9ae3" providerId="LiveId" clId="{97661E28-FAD6-4995-B220-FDB4234B49B9}" dt="2022-02-23T21:02:06.488" v="528" actId="478"/>
          <ac:spMkLst>
            <pc:docMk/>
            <pc:sldMk cId="2472317245" sldId="308"/>
            <ac:spMk id="43" creationId="{5C1A3928-5B40-45B3-80DA-8BC6AAFB370B}"/>
          </ac:spMkLst>
        </pc:spChg>
        <pc:spChg chg="del mod">
          <ac:chgData name="Abdessamad Derraz" userId="4c6d9526346a9ae3" providerId="LiveId" clId="{97661E28-FAD6-4995-B220-FDB4234B49B9}" dt="2022-02-23T21:02:07.190" v="529" actId="478"/>
          <ac:spMkLst>
            <pc:docMk/>
            <pc:sldMk cId="2472317245" sldId="308"/>
            <ac:spMk id="44" creationId="{3FF9D26C-8CBA-46FE-95B4-15C16DBB9074}"/>
          </ac:spMkLst>
        </pc:spChg>
        <pc:spChg chg="mod">
          <ac:chgData name="Abdessamad Derraz" userId="4c6d9526346a9ae3" providerId="LiveId" clId="{97661E28-FAD6-4995-B220-FDB4234B49B9}" dt="2022-02-23T21:04:08.962" v="569" actId="164"/>
          <ac:spMkLst>
            <pc:docMk/>
            <pc:sldMk cId="2472317245" sldId="308"/>
            <ac:spMk id="49" creationId="{9F2D8BD3-318F-4B72-B856-8E956E57E46C}"/>
          </ac:spMkLst>
        </pc:spChg>
        <pc:spChg chg="mod">
          <ac:chgData name="Abdessamad Derraz" userId="4c6d9526346a9ae3" providerId="LiveId" clId="{97661E28-FAD6-4995-B220-FDB4234B49B9}" dt="2022-02-23T21:04:08.962" v="569" actId="164"/>
          <ac:spMkLst>
            <pc:docMk/>
            <pc:sldMk cId="2472317245" sldId="308"/>
            <ac:spMk id="50" creationId="{D4F34EF6-11E2-4007-A319-DB540FC2D084}"/>
          </ac:spMkLst>
        </pc:spChg>
        <pc:spChg chg="mod">
          <ac:chgData name="Abdessamad Derraz" userId="4c6d9526346a9ae3" providerId="LiveId" clId="{97661E28-FAD6-4995-B220-FDB4234B49B9}" dt="2022-02-23T21:04:08.962" v="569" actId="164"/>
          <ac:spMkLst>
            <pc:docMk/>
            <pc:sldMk cId="2472317245" sldId="308"/>
            <ac:spMk id="51" creationId="{282C3F3D-6DB6-4982-A1B3-E8B86E49EF3F}"/>
          </ac:spMkLst>
        </pc:spChg>
        <pc:spChg chg="mod">
          <ac:chgData name="Abdessamad Derraz" userId="4c6d9526346a9ae3" providerId="LiveId" clId="{97661E28-FAD6-4995-B220-FDB4234B49B9}" dt="2022-02-23T21:05:03.069" v="579" actId="164"/>
          <ac:spMkLst>
            <pc:docMk/>
            <pc:sldMk cId="2472317245" sldId="308"/>
            <ac:spMk id="52" creationId="{9852CC90-0D41-46FA-B465-48B9823239D9}"/>
          </ac:spMkLst>
        </pc:spChg>
        <pc:spChg chg="mod">
          <ac:chgData name="Abdessamad Derraz" userId="4c6d9526346a9ae3" providerId="LiveId" clId="{97661E28-FAD6-4995-B220-FDB4234B49B9}" dt="2022-02-23T21:05:03.069" v="579" actId="164"/>
          <ac:spMkLst>
            <pc:docMk/>
            <pc:sldMk cId="2472317245" sldId="308"/>
            <ac:spMk id="53" creationId="{11DF45BF-BA16-4892-B146-26CE5F6FE319}"/>
          </ac:spMkLst>
        </pc:spChg>
        <pc:spChg chg="mod">
          <ac:chgData name="Abdessamad Derraz" userId="4c6d9526346a9ae3" providerId="LiveId" clId="{97661E28-FAD6-4995-B220-FDB4234B49B9}" dt="2022-02-23T21:05:03.069" v="579" actId="164"/>
          <ac:spMkLst>
            <pc:docMk/>
            <pc:sldMk cId="2472317245" sldId="308"/>
            <ac:spMk id="54" creationId="{4EDA754A-14E2-48E1-8774-1ED43E8D1A2D}"/>
          </ac:spMkLst>
        </pc:spChg>
        <pc:spChg chg="mod">
          <ac:chgData name="Abdessamad Derraz" userId="4c6d9526346a9ae3" providerId="LiveId" clId="{97661E28-FAD6-4995-B220-FDB4234B49B9}" dt="2022-02-23T21:05:03.069" v="579" actId="164"/>
          <ac:spMkLst>
            <pc:docMk/>
            <pc:sldMk cId="2472317245" sldId="308"/>
            <ac:spMk id="55" creationId="{E50EFE6A-FA7B-4634-8E8D-188A425207A6}"/>
          </ac:spMkLst>
        </pc:spChg>
        <pc:spChg chg="mod">
          <ac:chgData name="Abdessamad Derraz" userId="4c6d9526346a9ae3" providerId="LiveId" clId="{97661E28-FAD6-4995-B220-FDB4234B49B9}" dt="2022-02-23T21:05:03.069" v="579" actId="164"/>
          <ac:spMkLst>
            <pc:docMk/>
            <pc:sldMk cId="2472317245" sldId="308"/>
            <ac:spMk id="56" creationId="{32BF3789-F536-4E17-A0E6-6954E8E784B2}"/>
          </ac:spMkLst>
        </pc:spChg>
        <pc:spChg chg="mod">
          <ac:chgData name="Abdessamad Derraz" userId="4c6d9526346a9ae3" providerId="LiveId" clId="{97661E28-FAD6-4995-B220-FDB4234B49B9}" dt="2022-02-23T21:05:03.069" v="579" actId="164"/>
          <ac:spMkLst>
            <pc:docMk/>
            <pc:sldMk cId="2472317245" sldId="308"/>
            <ac:spMk id="57" creationId="{F94E42EB-E9F0-44F3-8431-7446C2B832AB}"/>
          </ac:spMkLst>
        </pc:spChg>
        <pc:spChg chg="mod">
          <ac:chgData name="Abdessamad Derraz" userId="4c6d9526346a9ae3" providerId="LiveId" clId="{97661E28-FAD6-4995-B220-FDB4234B49B9}" dt="2022-02-23T21:05:03.069" v="579" actId="164"/>
          <ac:spMkLst>
            <pc:docMk/>
            <pc:sldMk cId="2472317245" sldId="308"/>
            <ac:spMk id="58" creationId="{5CB7A20B-C0A4-4919-9CCA-DFD7FA929833}"/>
          </ac:spMkLst>
        </pc:spChg>
        <pc:spChg chg="mod">
          <ac:chgData name="Abdessamad Derraz" userId="4c6d9526346a9ae3" providerId="LiveId" clId="{97661E28-FAD6-4995-B220-FDB4234B49B9}" dt="2022-02-23T21:05:03.069" v="579" actId="164"/>
          <ac:spMkLst>
            <pc:docMk/>
            <pc:sldMk cId="2472317245" sldId="308"/>
            <ac:spMk id="59" creationId="{95050C3D-D4D4-4AD0-B8A4-2A9CF5726004}"/>
          </ac:spMkLst>
        </pc:spChg>
        <pc:spChg chg="mod">
          <ac:chgData name="Abdessamad Derraz" userId="4c6d9526346a9ae3" providerId="LiveId" clId="{97661E28-FAD6-4995-B220-FDB4234B49B9}" dt="2022-02-23T21:05:03.069" v="579" actId="164"/>
          <ac:spMkLst>
            <pc:docMk/>
            <pc:sldMk cId="2472317245" sldId="308"/>
            <ac:spMk id="60" creationId="{B68B7E5B-0276-4328-9FED-67312582697A}"/>
          </ac:spMkLst>
        </pc:spChg>
        <pc:spChg chg="mod">
          <ac:chgData name="Abdessamad Derraz" userId="4c6d9526346a9ae3" providerId="LiveId" clId="{97661E28-FAD6-4995-B220-FDB4234B49B9}" dt="2022-02-23T21:05:03.069" v="579" actId="164"/>
          <ac:spMkLst>
            <pc:docMk/>
            <pc:sldMk cId="2472317245" sldId="308"/>
            <ac:spMk id="61" creationId="{55A759A6-CE1B-46D7-B184-4382724514F2}"/>
          </ac:spMkLst>
        </pc:spChg>
        <pc:spChg chg="mod">
          <ac:chgData name="Abdessamad Derraz" userId="4c6d9526346a9ae3" providerId="LiveId" clId="{97661E28-FAD6-4995-B220-FDB4234B49B9}" dt="2022-02-23T21:05:03.069" v="579" actId="164"/>
          <ac:spMkLst>
            <pc:docMk/>
            <pc:sldMk cId="2472317245" sldId="308"/>
            <ac:spMk id="62" creationId="{C08CFE6E-5D61-486A-A369-A2F617F1FE52}"/>
          </ac:spMkLst>
        </pc:spChg>
        <pc:spChg chg="mod">
          <ac:chgData name="Abdessamad Derraz" userId="4c6d9526346a9ae3" providerId="LiveId" clId="{97661E28-FAD6-4995-B220-FDB4234B49B9}" dt="2022-02-23T21:05:03.069" v="579" actId="164"/>
          <ac:spMkLst>
            <pc:docMk/>
            <pc:sldMk cId="2472317245" sldId="308"/>
            <ac:spMk id="63" creationId="{D90EE78D-F8BD-4D4A-BFE9-BE821EEC3178}"/>
          </ac:spMkLst>
        </pc:spChg>
        <pc:spChg chg="mod">
          <ac:chgData name="Abdessamad Derraz" userId="4c6d9526346a9ae3" providerId="LiveId" clId="{97661E28-FAD6-4995-B220-FDB4234B49B9}" dt="2022-02-23T21:05:03.069" v="579" actId="164"/>
          <ac:spMkLst>
            <pc:docMk/>
            <pc:sldMk cId="2472317245" sldId="308"/>
            <ac:spMk id="64" creationId="{F1527D76-9377-4B77-AE86-BAE4242A5FEE}"/>
          </ac:spMkLst>
        </pc:spChg>
        <pc:spChg chg="mod">
          <ac:chgData name="Abdessamad Derraz" userId="4c6d9526346a9ae3" providerId="LiveId" clId="{97661E28-FAD6-4995-B220-FDB4234B49B9}" dt="2022-02-23T21:05:03.069" v="579" actId="164"/>
          <ac:spMkLst>
            <pc:docMk/>
            <pc:sldMk cId="2472317245" sldId="308"/>
            <ac:spMk id="65" creationId="{FCC824DD-E177-4D09-BE06-8AF8AD5D569E}"/>
          </ac:spMkLst>
        </pc:spChg>
        <pc:spChg chg="mod">
          <ac:chgData name="Abdessamad Derraz" userId="4c6d9526346a9ae3" providerId="LiveId" clId="{97661E28-FAD6-4995-B220-FDB4234B49B9}" dt="2022-02-23T21:05:03.069" v="579" actId="164"/>
          <ac:spMkLst>
            <pc:docMk/>
            <pc:sldMk cId="2472317245" sldId="308"/>
            <ac:spMk id="66" creationId="{A4A530D8-B175-4AFC-982A-6774D426D3F0}"/>
          </ac:spMkLst>
        </pc:spChg>
        <pc:spChg chg="mod">
          <ac:chgData name="Abdessamad Derraz" userId="4c6d9526346a9ae3" providerId="LiveId" clId="{97661E28-FAD6-4995-B220-FDB4234B49B9}" dt="2022-02-23T21:05:03.069" v="579" actId="164"/>
          <ac:spMkLst>
            <pc:docMk/>
            <pc:sldMk cId="2472317245" sldId="308"/>
            <ac:spMk id="67" creationId="{4CD192A2-BB7F-4726-BA70-65C1C1EA6D10}"/>
          </ac:spMkLst>
        </pc:spChg>
        <pc:spChg chg="mod">
          <ac:chgData name="Abdessamad Derraz" userId="4c6d9526346a9ae3" providerId="LiveId" clId="{97661E28-FAD6-4995-B220-FDB4234B49B9}" dt="2022-02-23T21:05:03.069" v="579" actId="164"/>
          <ac:spMkLst>
            <pc:docMk/>
            <pc:sldMk cId="2472317245" sldId="308"/>
            <ac:spMk id="68" creationId="{09EA028E-612A-4C4B-A55B-BD864046E9CC}"/>
          </ac:spMkLst>
        </pc:spChg>
        <pc:spChg chg="mod">
          <ac:chgData name="Abdessamad Derraz" userId="4c6d9526346a9ae3" providerId="LiveId" clId="{97661E28-FAD6-4995-B220-FDB4234B49B9}" dt="2022-02-23T21:05:03.069" v="579" actId="164"/>
          <ac:spMkLst>
            <pc:docMk/>
            <pc:sldMk cId="2472317245" sldId="308"/>
            <ac:spMk id="69" creationId="{54DA40FA-084D-49F7-93A3-26F8F3DBAC44}"/>
          </ac:spMkLst>
        </pc:spChg>
        <pc:spChg chg="mod">
          <ac:chgData name="Abdessamad Derraz" userId="4c6d9526346a9ae3" providerId="LiveId" clId="{97661E28-FAD6-4995-B220-FDB4234B49B9}" dt="2022-02-23T21:05:03.069" v="579" actId="164"/>
          <ac:spMkLst>
            <pc:docMk/>
            <pc:sldMk cId="2472317245" sldId="308"/>
            <ac:spMk id="70" creationId="{2A5F11EF-7431-4D65-8563-772F7334066E}"/>
          </ac:spMkLst>
        </pc:spChg>
        <pc:spChg chg="mod">
          <ac:chgData name="Abdessamad Derraz" userId="4c6d9526346a9ae3" providerId="LiveId" clId="{97661E28-FAD6-4995-B220-FDB4234B49B9}" dt="2022-02-23T21:05:03.069" v="579" actId="164"/>
          <ac:spMkLst>
            <pc:docMk/>
            <pc:sldMk cId="2472317245" sldId="308"/>
            <ac:spMk id="71" creationId="{17EB5CD6-A1BD-41F4-A91B-C8AEB6F9A441}"/>
          </ac:spMkLst>
        </pc:spChg>
        <pc:spChg chg="mod">
          <ac:chgData name="Abdessamad Derraz" userId="4c6d9526346a9ae3" providerId="LiveId" clId="{97661E28-FAD6-4995-B220-FDB4234B49B9}" dt="2022-02-23T21:05:03.069" v="579" actId="164"/>
          <ac:spMkLst>
            <pc:docMk/>
            <pc:sldMk cId="2472317245" sldId="308"/>
            <ac:spMk id="72" creationId="{21811443-FCDA-4F8E-910B-4A5908F26D8D}"/>
          </ac:spMkLst>
        </pc:spChg>
        <pc:spChg chg="mod">
          <ac:chgData name="Abdessamad Derraz" userId="4c6d9526346a9ae3" providerId="LiveId" clId="{97661E28-FAD6-4995-B220-FDB4234B49B9}" dt="2022-02-23T21:03:37.898" v="560" actId="27803"/>
          <ac:spMkLst>
            <pc:docMk/>
            <pc:sldMk cId="2472317245" sldId="308"/>
            <ac:spMk id="74" creationId="{98D05DC2-8993-44F6-8FB9-8690BBDEB191}"/>
          </ac:spMkLst>
        </pc:spChg>
        <pc:spChg chg="mod">
          <ac:chgData name="Abdessamad Derraz" userId="4c6d9526346a9ae3" providerId="LiveId" clId="{97661E28-FAD6-4995-B220-FDB4234B49B9}" dt="2022-02-23T21:03:37.898" v="560" actId="27803"/>
          <ac:spMkLst>
            <pc:docMk/>
            <pc:sldMk cId="2472317245" sldId="308"/>
            <ac:spMk id="75" creationId="{D55C136B-1FCB-4976-BAAD-F96E8BDFCA8D}"/>
          </ac:spMkLst>
        </pc:spChg>
        <pc:spChg chg="mod">
          <ac:chgData name="Abdessamad Derraz" userId="4c6d9526346a9ae3" providerId="LiveId" clId="{97661E28-FAD6-4995-B220-FDB4234B49B9}" dt="2022-02-23T21:03:37.898" v="560" actId="27803"/>
          <ac:spMkLst>
            <pc:docMk/>
            <pc:sldMk cId="2472317245" sldId="308"/>
            <ac:spMk id="76" creationId="{EB417A92-0112-4BA3-B08D-37200A541411}"/>
          </ac:spMkLst>
        </pc:spChg>
        <pc:spChg chg="mod">
          <ac:chgData name="Abdessamad Derraz" userId="4c6d9526346a9ae3" providerId="LiveId" clId="{97661E28-FAD6-4995-B220-FDB4234B49B9}" dt="2022-02-23T21:03:37.898" v="560" actId="27803"/>
          <ac:spMkLst>
            <pc:docMk/>
            <pc:sldMk cId="2472317245" sldId="308"/>
            <ac:spMk id="77" creationId="{45B7A0B7-D5E5-4905-9145-6924EA46B390}"/>
          </ac:spMkLst>
        </pc:spChg>
        <pc:spChg chg="mod">
          <ac:chgData name="Abdessamad Derraz" userId="4c6d9526346a9ae3" providerId="LiveId" clId="{97661E28-FAD6-4995-B220-FDB4234B49B9}" dt="2022-02-23T21:04:26.868" v="574" actId="164"/>
          <ac:spMkLst>
            <pc:docMk/>
            <pc:sldMk cId="2472317245" sldId="308"/>
            <ac:spMk id="78" creationId="{3590F9F9-94D9-4CA2-807B-67E73B973E38}"/>
          </ac:spMkLst>
        </pc:spChg>
        <pc:spChg chg="mod">
          <ac:chgData name="Abdessamad Derraz" userId="4c6d9526346a9ae3" providerId="LiveId" clId="{97661E28-FAD6-4995-B220-FDB4234B49B9}" dt="2022-02-23T21:04:26.868" v="574" actId="164"/>
          <ac:spMkLst>
            <pc:docMk/>
            <pc:sldMk cId="2472317245" sldId="308"/>
            <ac:spMk id="79" creationId="{028A5102-B05F-4DB8-BF03-D0A7352F2C21}"/>
          </ac:spMkLst>
        </pc:spChg>
        <pc:spChg chg="mod">
          <ac:chgData name="Abdessamad Derraz" userId="4c6d9526346a9ae3" providerId="LiveId" clId="{97661E28-FAD6-4995-B220-FDB4234B49B9}" dt="2022-02-23T21:04:26.868" v="574" actId="164"/>
          <ac:spMkLst>
            <pc:docMk/>
            <pc:sldMk cId="2472317245" sldId="308"/>
            <ac:spMk id="80" creationId="{75BA2D9E-518A-47E2-918D-4ECE09F9D767}"/>
          </ac:spMkLst>
        </pc:spChg>
        <pc:spChg chg="mod">
          <ac:chgData name="Abdessamad Derraz" userId="4c6d9526346a9ae3" providerId="LiveId" clId="{97661E28-FAD6-4995-B220-FDB4234B49B9}" dt="2022-02-23T21:04:26.868" v="574" actId="164"/>
          <ac:spMkLst>
            <pc:docMk/>
            <pc:sldMk cId="2472317245" sldId="308"/>
            <ac:spMk id="81" creationId="{87F9CF87-E2FF-4A3C-86B4-B7BEFA6307A1}"/>
          </ac:spMkLst>
        </pc:spChg>
        <pc:spChg chg="mod">
          <ac:chgData name="Abdessamad Derraz" userId="4c6d9526346a9ae3" providerId="LiveId" clId="{97661E28-FAD6-4995-B220-FDB4234B49B9}" dt="2022-02-23T21:03:59.492" v="565" actId="571"/>
          <ac:spMkLst>
            <pc:docMk/>
            <pc:sldMk cId="2472317245" sldId="308"/>
            <ac:spMk id="84" creationId="{E0D0A3A9-1FAF-4F38-A745-C5023C7CA0C7}"/>
          </ac:spMkLst>
        </pc:spChg>
        <pc:spChg chg="mod">
          <ac:chgData name="Abdessamad Derraz" userId="4c6d9526346a9ae3" providerId="LiveId" clId="{97661E28-FAD6-4995-B220-FDB4234B49B9}" dt="2022-02-23T21:03:59.492" v="565" actId="571"/>
          <ac:spMkLst>
            <pc:docMk/>
            <pc:sldMk cId="2472317245" sldId="308"/>
            <ac:spMk id="85" creationId="{B819DFDF-97D4-4F3E-AB5D-049CBB573441}"/>
          </ac:spMkLst>
        </pc:spChg>
        <pc:spChg chg="mod">
          <ac:chgData name="Abdessamad Derraz" userId="4c6d9526346a9ae3" providerId="LiveId" clId="{97661E28-FAD6-4995-B220-FDB4234B49B9}" dt="2022-02-23T21:03:59.492" v="565" actId="571"/>
          <ac:spMkLst>
            <pc:docMk/>
            <pc:sldMk cId="2472317245" sldId="308"/>
            <ac:spMk id="86" creationId="{C13C9D8C-768C-4C70-A2DF-1B910FFC4BD8}"/>
          </ac:spMkLst>
        </pc:spChg>
        <pc:spChg chg="add mod">
          <ac:chgData name="Abdessamad Derraz" userId="4c6d9526346a9ae3" providerId="LiveId" clId="{97661E28-FAD6-4995-B220-FDB4234B49B9}" dt="2022-02-23T21:03:59.492" v="565" actId="571"/>
          <ac:spMkLst>
            <pc:docMk/>
            <pc:sldMk cId="2472317245" sldId="308"/>
            <ac:spMk id="87" creationId="{3A8E004E-85AA-4E5F-B019-3441E9A37E80}"/>
          </ac:spMkLst>
        </pc:spChg>
        <pc:spChg chg="add mod">
          <ac:chgData name="Abdessamad Derraz" userId="4c6d9526346a9ae3" providerId="LiveId" clId="{97661E28-FAD6-4995-B220-FDB4234B49B9}" dt="2022-02-23T21:03:59.492" v="565" actId="571"/>
          <ac:spMkLst>
            <pc:docMk/>
            <pc:sldMk cId="2472317245" sldId="308"/>
            <ac:spMk id="88" creationId="{0494B035-74FA-400E-8D9E-5C824B4CE8D0}"/>
          </ac:spMkLst>
        </pc:spChg>
        <pc:spChg chg="mod">
          <ac:chgData name="Abdessamad Derraz" userId="4c6d9526346a9ae3" providerId="LiveId" clId="{97661E28-FAD6-4995-B220-FDB4234B49B9}" dt="2022-02-23T21:07:15.611" v="591" actId="164"/>
          <ac:spMkLst>
            <pc:docMk/>
            <pc:sldMk cId="2472317245" sldId="308"/>
            <ac:spMk id="95" creationId="{D6BC02E5-A83A-495C-8939-F62DABEBB113}"/>
          </ac:spMkLst>
        </pc:spChg>
        <pc:spChg chg="mod ord replST">
          <ac:chgData name="Abdessamad Derraz" userId="4c6d9526346a9ae3" providerId="LiveId" clId="{97661E28-FAD6-4995-B220-FDB4234B49B9}" dt="2022-02-27T18:12:45.721" v="29804"/>
          <ac:spMkLst>
            <pc:docMk/>
            <pc:sldMk cId="2472317245" sldId="308"/>
            <ac:spMk id="96" creationId="{E9A5B7FB-6052-4DE4-9AB4-C6F19026EE67}"/>
          </ac:spMkLst>
        </pc:spChg>
        <pc:spChg chg="mod">
          <ac:chgData name="Abdessamad Derraz" userId="4c6d9526346a9ae3" providerId="LiveId" clId="{97661E28-FAD6-4995-B220-FDB4234B49B9}" dt="2022-02-23T21:07:05.942" v="590" actId="27803"/>
          <ac:spMkLst>
            <pc:docMk/>
            <pc:sldMk cId="2472317245" sldId="308"/>
            <ac:spMk id="98" creationId="{7C8B5761-1BF8-4B22-BFC4-1D0301F02BAD}"/>
          </ac:spMkLst>
        </pc:spChg>
        <pc:spChg chg="mod">
          <ac:chgData name="Abdessamad Derraz" userId="4c6d9526346a9ae3" providerId="LiveId" clId="{97661E28-FAD6-4995-B220-FDB4234B49B9}" dt="2022-02-23T21:07:05.942" v="590" actId="27803"/>
          <ac:spMkLst>
            <pc:docMk/>
            <pc:sldMk cId="2472317245" sldId="308"/>
            <ac:spMk id="99" creationId="{F6CED571-625F-4D4B-A5A9-A4AA9977CF82}"/>
          </ac:spMkLst>
        </pc:spChg>
        <pc:spChg chg="mod">
          <ac:chgData name="Abdessamad Derraz" userId="4c6d9526346a9ae3" providerId="LiveId" clId="{97661E28-FAD6-4995-B220-FDB4234B49B9}" dt="2022-02-23T21:07:05.942" v="590" actId="27803"/>
          <ac:spMkLst>
            <pc:docMk/>
            <pc:sldMk cId="2472317245" sldId="308"/>
            <ac:spMk id="100" creationId="{228BB607-F4F0-4F46-9D0C-85211EA5E1E8}"/>
          </ac:spMkLst>
        </pc:spChg>
        <pc:spChg chg="add mod replST">
          <ac:chgData name="Abdessamad Derraz" userId="4c6d9526346a9ae3" providerId="LiveId" clId="{97661E28-FAD6-4995-B220-FDB4234B49B9}" dt="2022-02-27T18:12:45.727" v="29805"/>
          <ac:spMkLst>
            <pc:docMk/>
            <pc:sldMk cId="2472317245" sldId="308"/>
            <ac:spMk id="102" creationId="{962C8BF3-FE63-4778-87DF-5A747D95ACDC}"/>
          </ac:spMkLst>
        </pc:spChg>
        <pc:grpChg chg="del mod">
          <ac:chgData name="Abdessamad Derraz" userId="4c6d9526346a9ae3" providerId="LiveId" clId="{97661E28-FAD6-4995-B220-FDB4234B49B9}" dt="2022-02-23T21:01:58.160" v="523" actId="27803"/>
          <ac:grpSpMkLst>
            <pc:docMk/>
            <pc:sldMk cId="2472317245" sldId="308"/>
            <ac:grpSpMk id="4" creationId="{741D08C7-6EA4-4B09-8C6D-A244FA64B8AF}"/>
          </ac:grpSpMkLst>
        </pc:grpChg>
        <pc:grpChg chg="mod">
          <ac:chgData name="Abdessamad Derraz" userId="4c6d9526346a9ae3" providerId="LiveId" clId="{97661E28-FAD6-4995-B220-FDB4234B49B9}" dt="2022-02-23T21:02:20.831" v="533" actId="164"/>
          <ac:grpSpMkLst>
            <pc:docMk/>
            <pc:sldMk cId="2472317245" sldId="308"/>
            <ac:grpSpMk id="36" creationId="{98441049-55B8-4537-A903-B948C7443934}"/>
          </ac:grpSpMkLst>
        </pc:grpChg>
        <pc:grpChg chg="add del mod">
          <ac:chgData name="Abdessamad Derraz" userId="4c6d9526346a9ae3" providerId="LiveId" clId="{97661E28-FAD6-4995-B220-FDB4234B49B9}" dt="2022-02-23T21:03:02.273" v="552" actId="478"/>
          <ac:grpSpMkLst>
            <pc:docMk/>
            <pc:sldMk cId="2472317245" sldId="308"/>
            <ac:grpSpMk id="45" creationId="{8C43A752-3A89-403D-AE59-E0FC84F09B7D}"/>
          </ac:grpSpMkLst>
        </pc:grpChg>
        <pc:grpChg chg="del mod">
          <ac:chgData name="Abdessamad Derraz" userId="4c6d9526346a9ae3" providerId="LiveId" clId="{97661E28-FAD6-4995-B220-FDB4234B49B9}" dt="2022-02-23T21:03:37.898" v="560" actId="27803"/>
          <ac:grpSpMkLst>
            <pc:docMk/>
            <pc:sldMk cId="2472317245" sldId="308"/>
            <ac:grpSpMk id="48" creationId="{F4A9FE24-3FE2-4C69-8870-0310DB74FE8B}"/>
          </ac:grpSpMkLst>
        </pc:grpChg>
        <pc:grpChg chg="mod">
          <ac:chgData name="Abdessamad Derraz" userId="4c6d9526346a9ae3" providerId="LiveId" clId="{97661E28-FAD6-4995-B220-FDB4234B49B9}" dt="2022-02-23T21:05:03.069" v="579" actId="164"/>
          <ac:grpSpMkLst>
            <pc:docMk/>
            <pc:sldMk cId="2472317245" sldId="308"/>
            <ac:grpSpMk id="73" creationId="{152914C2-6D8A-4AFF-B277-7D67DAD3C770}"/>
          </ac:grpSpMkLst>
        </pc:grpChg>
        <pc:grpChg chg="add mod replST">
          <ac:chgData name="Abdessamad Derraz" userId="4c6d9526346a9ae3" providerId="LiveId" clId="{97661E28-FAD6-4995-B220-FDB4234B49B9}" dt="2022-02-27T18:12:45.692" v="29800"/>
          <ac:grpSpMkLst>
            <pc:docMk/>
            <pc:sldMk cId="2472317245" sldId="308"/>
            <ac:grpSpMk id="82" creationId="{E3D5B077-4532-4C90-AE29-9A51747AE68C}"/>
          </ac:grpSpMkLst>
        </pc:grpChg>
        <pc:grpChg chg="add mod">
          <ac:chgData name="Abdessamad Derraz" userId="4c6d9526346a9ae3" providerId="LiveId" clId="{97661E28-FAD6-4995-B220-FDB4234B49B9}" dt="2022-02-23T21:03:59.492" v="565" actId="571"/>
          <ac:grpSpMkLst>
            <pc:docMk/>
            <pc:sldMk cId="2472317245" sldId="308"/>
            <ac:grpSpMk id="83" creationId="{E532E1A2-1B4F-44AC-9B8A-77F8F016D06A}"/>
          </ac:grpSpMkLst>
        </pc:grpChg>
        <pc:grpChg chg="add mod">
          <ac:chgData name="Abdessamad Derraz" userId="4c6d9526346a9ae3" providerId="LiveId" clId="{97661E28-FAD6-4995-B220-FDB4234B49B9}" dt="2022-02-23T21:04:08.962" v="569" actId="164"/>
          <ac:grpSpMkLst>
            <pc:docMk/>
            <pc:sldMk cId="2472317245" sldId="308"/>
            <ac:grpSpMk id="89" creationId="{5C13EA14-5648-43A3-874A-AC2F495F14FB}"/>
          </ac:grpSpMkLst>
        </pc:grpChg>
        <pc:grpChg chg="add mod replST">
          <ac:chgData name="Abdessamad Derraz" userId="4c6d9526346a9ae3" providerId="LiveId" clId="{97661E28-FAD6-4995-B220-FDB4234B49B9}" dt="2022-02-27T18:12:45.705" v="29802"/>
          <ac:grpSpMkLst>
            <pc:docMk/>
            <pc:sldMk cId="2472317245" sldId="308"/>
            <ac:grpSpMk id="90" creationId="{D77C4C37-359C-43F3-90F1-18427E2A7310}"/>
          </ac:grpSpMkLst>
        </pc:grpChg>
        <pc:grpChg chg="add mod replST">
          <ac:chgData name="Abdessamad Derraz" userId="4c6d9526346a9ae3" providerId="LiveId" clId="{97661E28-FAD6-4995-B220-FDB4234B49B9}" dt="2022-02-27T18:12:45.698" v="29801"/>
          <ac:grpSpMkLst>
            <pc:docMk/>
            <pc:sldMk cId="2472317245" sldId="308"/>
            <ac:grpSpMk id="91" creationId="{B7C23D3A-8540-424F-B72D-AF7023BD5668}"/>
          </ac:grpSpMkLst>
        </pc:grpChg>
        <pc:grpChg chg="del mod">
          <ac:chgData name="Abdessamad Derraz" userId="4c6d9526346a9ae3" providerId="LiveId" clId="{97661E28-FAD6-4995-B220-FDB4234B49B9}" dt="2022-02-23T21:07:05.942" v="590" actId="27803"/>
          <ac:grpSpMkLst>
            <pc:docMk/>
            <pc:sldMk cId="2472317245" sldId="308"/>
            <ac:grpSpMk id="94" creationId="{852F1086-7E0D-470B-BD9C-D67EE8F6AC50}"/>
          </ac:grpSpMkLst>
        </pc:grpChg>
        <pc:grpChg chg="mod">
          <ac:chgData name="Abdessamad Derraz" userId="4c6d9526346a9ae3" providerId="LiveId" clId="{97661E28-FAD6-4995-B220-FDB4234B49B9}" dt="2022-02-23T21:07:15.611" v="591" actId="164"/>
          <ac:grpSpMkLst>
            <pc:docMk/>
            <pc:sldMk cId="2472317245" sldId="308"/>
            <ac:grpSpMk id="97" creationId="{388CDFB0-C3CF-4ED3-B73B-721029983B13}"/>
          </ac:grpSpMkLst>
        </pc:grpChg>
        <pc:grpChg chg="add mod replST">
          <ac:chgData name="Abdessamad Derraz" userId="4c6d9526346a9ae3" providerId="LiveId" clId="{97661E28-FAD6-4995-B220-FDB4234B49B9}" dt="2022-02-27T18:12:45.712" v="29803"/>
          <ac:grpSpMkLst>
            <pc:docMk/>
            <pc:sldMk cId="2472317245" sldId="308"/>
            <ac:grpSpMk id="101" creationId="{C4A4E7B5-9F9E-4C49-81FD-539BD65A351A}"/>
          </ac:grpSpMkLst>
        </pc:grpChg>
        <pc:picChg chg="add del mod">
          <ac:chgData name="Abdessamad Derraz" userId="4c6d9526346a9ae3" providerId="LiveId" clId="{97661E28-FAD6-4995-B220-FDB4234B49B9}" dt="2022-02-23T21:01:58.160" v="523" actId="27803"/>
          <ac:picMkLst>
            <pc:docMk/>
            <pc:sldMk cId="2472317245" sldId="308"/>
            <ac:picMk id="3" creationId="{84092D20-DD70-4F47-B585-8F293A745CDB}"/>
          </ac:picMkLst>
        </pc:picChg>
        <pc:picChg chg="add del mod">
          <ac:chgData name="Abdessamad Derraz" userId="4c6d9526346a9ae3" providerId="LiveId" clId="{97661E28-FAD6-4995-B220-FDB4234B49B9}" dt="2022-02-23T21:03:37.898" v="560" actId="27803"/>
          <ac:picMkLst>
            <pc:docMk/>
            <pc:sldMk cId="2472317245" sldId="308"/>
            <ac:picMk id="47" creationId="{4EE94451-92EA-4A7E-B5D6-E32C94732451}"/>
          </ac:picMkLst>
        </pc:picChg>
        <pc:picChg chg="add del mod">
          <ac:chgData name="Abdessamad Derraz" userId="4c6d9526346a9ae3" providerId="LiveId" clId="{97661E28-FAD6-4995-B220-FDB4234B49B9}" dt="2022-02-23T21:07:05.942" v="590" actId="27803"/>
          <ac:picMkLst>
            <pc:docMk/>
            <pc:sldMk cId="2472317245" sldId="308"/>
            <ac:picMk id="93" creationId="{A6822327-958A-4FA4-BA0E-0392BF786414}"/>
          </ac:picMkLst>
        </pc:picChg>
      </pc:sldChg>
      <pc:sldChg chg="addSp delSp modSp add mod modTransition delAnim modAnim modNotes modNotesTx">
        <pc:chgData name="Abdessamad Derraz" userId="4c6d9526346a9ae3" providerId="LiveId" clId="{97661E28-FAD6-4995-B220-FDB4234B49B9}" dt="2022-02-27T18:12:45.755" v="29809"/>
        <pc:sldMkLst>
          <pc:docMk/>
          <pc:sldMk cId="2798086864" sldId="309"/>
        </pc:sldMkLst>
        <pc:spChg chg="replST">
          <ac:chgData name="Abdessamad Derraz" userId="4c6d9526346a9ae3" providerId="LiveId" clId="{97661E28-FAD6-4995-B220-FDB4234B49B9}" dt="2022-02-27T18:12:45.736" v="29806"/>
          <ac:spMkLst>
            <pc:docMk/>
            <pc:sldMk cId="2798086864" sldId="309"/>
            <ac:spMk id="10" creationId="{56A83A25-6021-4BE2-82AA-31F1F1C36859}"/>
          </ac:spMkLst>
        </pc:spChg>
        <pc:spChg chg="del">
          <ac:chgData name="Abdessamad Derraz" userId="4c6d9526346a9ae3" providerId="LiveId" clId="{97661E28-FAD6-4995-B220-FDB4234B49B9}" dt="2022-02-23T21:18:16.036" v="676" actId="478"/>
          <ac:spMkLst>
            <pc:docMk/>
            <pc:sldMk cId="2798086864" sldId="309"/>
            <ac:spMk id="96" creationId="{E9A5B7FB-6052-4DE4-9AB4-C6F19026EE67}"/>
          </ac:spMkLst>
        </pc:spChg>
        <pc:spChg chg="del">
          <ac:chgData name="Abdessamad Derraz" userId="4c6d9526346a9ae3" providerId="LiveId" clId="{97661E28-FAD6-4995-B220-FDB4234B49B9}" dt="2022-02-23T21:18:16.036" v="676" actId="478"/>
          <ac:spMkLst>
            <pc:docMk/>
            <pc:sldMk cId="2798086864" sldId="309"/>
            <ac:spMk id="102" creationId="{962C8BF3-FE63-4778-87DF-5A747D95ACDC}"/>
          </ac:spMkLst>
        </pc:spChg>
        <pc:grpChg chg="del">
          <ac:chgData name="Abdessamad Derraz" userId="4c6d9526346a9ae3" providerId="LiveId" clId="{97661E28-FAD6-4995-B220-FDB4234B49B9}" dt="2022-02-23T21:18:19.586" v="677" actId="478"/>
          <ac:grpSpMkLst>
            <pc:docMk/>
            <pc:sldMk cId="2798086864" sldId="309"/>
            <ac:grpSpMk id="82" creationId="{E3D5B077-4532-4C90-AE29-9A51747AE68C}"/>
          </ac:grpSpMkLst>
        </pc:grpChg>
        <pc:grpChg chg="del">
          <ac:chgData name="Abdessamad Derraz" userId="4c6d9526346a9ae3" providerId="LiveId" clId="{97661E28-FAD6-4995-B220-FDB4234B49B9}" dt="2022-02-23T21:18:16.036" v="676" actId="478"/>
          <ac:grpSpMkLst>
            <pc:docMk/>
            <pc:sldMk cId="2798086864" sldId="309"/>
            <ac:grpSpMk id="90" creationId="{D77C4C37-359C-43F3-90F1-18427E2A7310}"/>
          </ac:grpSpMkLst>
        </pc:grpChg>
        <pc:grpChg chg="del">
          <ac:chgData name="Abdessamad Derraz" userId="4c6d9526346a9ae3" providerId="LiveId" clId="{97661E28-FAD6-4995-B220-FDB4234B49B9}" dt="2022-02-23T21:18:16.036" v="676" actId="478"/>
          <ac:grpSpMkLst>
            <pc:docMk/>
            <pc:sldMk cId="2798086864" sldId="309"/>
            <ac:grpSpMk id="91" creationId="{B7C23D3A-8540-424F-B72D-AF7023BD5668}"/>
          </ac:grpSpMkLst>
        </pc:grpChg>
        <pc:grpChg chg="del">
          <ac:chgData name="Abdessamad Derraz" userId="4c6d9526346a9ae3" providerId="LiveId" clId="{97661E28-FAD6-4995-B220-FDB4234B49B9}" dt="2022-02-23T21:18:19.586" v="677" actId="478"/>
          <ac:grpSpMkLst>
            <pc:docMk/>
            <pc:sldMk cId="2798086864" sldId="309"/>
            <ac:grpSpMk id="101" creationId="{C4A4E7B5-9F9E-4C49-81FD-539BD65A351A}"/>
          </ac:grpSpMkLst>
        </pc:grpChg>
        <pc:picChg chg="add mod replST">
          <ac:chgData name="Abdessamad Derraz" userId="4c6d9526346a9ae3" providerId="LiveId" clId="{97661E28-FAD6-4995-B220-FDB4234B49B9}" dt="2022-02-27T18:12:45.749" v="29808"/>
          <ac:picMkLst>
            <pc:docMk/>
            <pc:sldMk cId="2798086864" sldId="309"/>
            <ac:picMk id="3" creationId="{1B3FF9B7-9CC5-4EB2-AA7E-FD87502B45DE}"/>
          </ac:picMkLst>
        </pc:picChg>
        <pc:picChg chg="add mod replST">
          <ac:chgData name="Abdessamad Derraz" userId="4c6d9526346a9ae3" providerId="LiveId" clId="{97661E28-FAD6-4995-B220-FDB4234B49B9}" dt="2022-02-27T18:12:45.755" v="29809"/>
          <ac:picMkLst>
            <pc:docMk/>
            <pc:sldMk cId="2798086864" sldId="309"/>
            <ac:picMk id="5" creationId="{3FBDFAAB-054C-47D3-A78C-F8F87590FD0D}"/>
          </ac:picMkLst>
        </pc:picChg>
        <pc:picChg chg="add mod replST">
          <ac:chgData name="Abdessamad Derraz" userId="4c6d9526346a9ae3" providerId="LiveId" clId="{97661E28-FAD6-4995-B220-FDB4234B49B9}" dt="2022-02-27T18:12:45.742" v="29807"/>
          <ac:picMkLst>
            <pc:docMk/>
            <pc:sldMk cId="2798086864" sldId="309"/>
            <ac:picMk id="1026" creationId="{EE070FDB-CA0E-4BC8-A40C-54C561775DA6}"/>
          </ac:picMkLst>
        </pc:picChg>
      </pc:sldChg>
      <pc:sldChg chg="new del">
        <pc:chgData name="Abdessamad Derraz" userId="4c6d9526346a9ae3" providerId="LiveId" clId="{97661E28-FAD6-4995-B220-FDB4234B49B9}" dt="2022-02-21T19:52:28.807" v="203" actId="2696"/>
        <pc:sldMkLst>
          <pc:docMk/>
          <pc:sldMk cId="3141963207" sldId="309"/>
        </pc:sldMkLst>
      </pc:sldChg>
      <pc:sldChg chg="addSp delSp modSp add mod modTransition modClrScheme delAnim modAnim chgLayout modNotes modNotesTx">
        <pc:chgData name="Abdessamad Derraz" userId="4c6d9526346a9ae3" providerId="LiveId" clId="{97661E28-FAD6-4995-B220-FDB4234B49B9}" dt="2022-02-27T18:12:45.782" v="29813"/>
        <pc:sldMkLst>
          <pc:docMk/>
          <pc:sldMk cId="2665435031" sldId="310"/>
        </pc:sldMkLst>
        <pc:spChg chg="add del mod ord">
          <ac:chgData name="Abdessamad Derraz" userId="4c6d9526346a9ae3" providerId="LiveId" clId="{97661E28-FAD6-4995-B220-FDB4234B49B9}" dt="2022-02-23T21:36:03.592" v="1227" actId="700"/>
          <ac:spMkLst>
            <pc:docMk/>
            <pc:sldMk cId="2665435031" sldId="310"/>
            <ac:spMk id="2" creationId="{F520C81B-3FF3-4176-AA8E-7625FF72D20F}"/>
          </ac:spMkLst>
        </pc:spChg>
        <pc:spChg chg="add del mod ord">
          <ac:chgData name="Abdessamad Derraz" userId="4c6d9526346a9ae3" providerId="LiveId" clId="{97661E28-FAD6-4995-B220-FDB4234B49B9}" dt="2022-02-23T21:36:03.592" v="1227" actId="700"/>
          <ac:spMkLst>
            <pc:docMk/>
            <pc:sldMk cId="2665435031" sldId="310"/>
            <ac:spMk id="4" creationId="{96E66B68-6D62-48E4-8867-D5A2B88C450F}"/>
          </ac:spMkLst>
        </pc:spChg>
        <pc:spChg chg="add del mod ord">
          <ac:chgData name="Abdessamad Derraz" userId="4c6d9526346a9ae3" providerId="LiveId" clId="{97661E28-FAD6-4995-B220-FDB4234B49B9}" dt="2022-02-23T21:36:03.592" v="1227" actId="700"/>
          <ac:spMkLst>
            <pc:docMk/>
            <pc:sldMk cId="2665435031" sldId="310"/>
            <ac:spMk id="6" creationId="{B91A5318-018B-4C48-A41B-6380F59224A5}"/>
          </ac:spMkLst>
        </pc:spChg>
        <pc:spChg chg="add del mod ord">
          <ac:chgData name="Abdessamad Derraz" userId="4c6d9526346a9ae3" providerId="LiveId" clId="{97661E28-FAD6-4995-B220-FDB4234B49B9}" dt="2022-02-23T21:36:03.592" v="1227" actId="700"/>
          <ac:spMkLst>
            <pc:docMk/>
            <pc:sldMk cId="2665435031" sldId="310"/>
            <ac:spMk id="7" creationId="{A9DC036B-ADE4-4501-862A-0359F12ACA1E}"/>
          </ac:spMkLst>
        </pc:spChg>
        <pc:spChg chg="add del mod ord">
          <ac:chgData name="Abdessamad Derraz" userId="4c6d9526346a9ae3" providerId="LiveId" clId="{97661E28-FAD6-4995-B220-FDB4234B49B9}" dt="2022-02-23T21:36:03.592" v="1227" actId="700"/>
          <ac:spMkLst>
            <pc:docMk/>
            <pc:sldMk cId="2665435031" sldId="310"/>
            <ac:spMk id="8" creationId="{A63CD957-7FA1-4557-97A6-FBAEDFF2BEB8}"/>
          </ac:spMkLst>
        </pc:spChg>
        <pc:spChg chg="add del mod ord">
          <ac:chgData name="Abdessamad Derraz" userId="4c6d9526346a9ae3" providerId="LiveId" clId="{97661E28-FAD6-4995-B220-FDB4234B49B9}" dt="2022-02-23T21:36:03.592" v="1227" actId="700"/>
          <ac:spMkLst>
            <pc:docMk/>
            <pc:sldMk cId="2665435031" sldId="310"/>
            <ac:spMk id="9" creationId="{F558294A-A360-4DC3-9E28-8BFCAD7C089E}"/>
          </ac:spMkLst>
        </pc:spChg>
        <pc:spChg chg="del mod ord">
          <ac:chgData name="Abdessamad Derraz" userId="4c6d9526346a9ae3" providerId="LiveId" clId="{97661E28-FAD6-4995-B220-FDB4234B49B9}" dt="2022-02-23T21:36:28.914" v="1233" actId="478"/>
          <ac:spMkLst>
            <pc:docMk/>
            <pc:sldMk cId="2665435031" sldId="310"/>
            <ac:spMk id="10" creationId="{56A83A25-6021-4BE2-82AA-31F1F1C36859}"/>
          </ac:spMkLst>
        </pc:spChg>
        <pc:spChg chg="add del mod ord">
          <ac:chgData name="Abdessamad Derraz" userId="4c6d9526346a9ae3" providerId="LiveId" clId="{97661E28-FAD6-4995-B220-FDB4234B49B9}" dt="2022-02-23T21:36:03.592" v="1227" actId="700"/>
          <ac:spMkLst>
            <pc:docMk/>
            <pc:sldMk cId="2665435031" sldId="310"/>
            <ac:spMk id="11" creationId="{3D6E0CBB-029A-41D6-9852-A1A39139E438}"/>
          </ac:spMkLst>
        </pc:spChg>
        <pc:spChg chg="add del mod ord">
          <ac:chgData name="Abdessamad Derraz" userId="4c6d9526346a9ae3" providerId="LiveId" clId="{97661E28-FAD6-4995-B220-FDB4234B49B9}" dt="2022-02-23T21:36:03.592" v="1227" actId="700"/>
          <ac:spMkLst>
            <pc:docMk/>
            <pc:sldMk cId="2665435031" sldId="310"/>
            <ac:spMk id="12" creationId="{00D10F47-E077-4E64-852F-194A154A55FB}"/>
          </ac:spMkLst>
        </pc:spChg>
        <pc:spChg chg="add del mod ord">
          <ac:chgData name="Abdessamad Derraz" userId="4c6d9526346a9ae3" providerId="LiveId" clId="{97661E28-FAD6-4995-B220-FDB4234B49B9}" dt="2022-02-23T21:36:03.592" v="1227" actId="700"/>
          <ac:spMkLst>
            <pc:docMk/>
            <pc:sldMk cId="2665435031" sldId="310"/>
            <ac:spMk id="13" creationId="{1BF3F251-0D2D-4FDD-88C5-934164A32A3E}"/>
          </ac:spMkLst>
        </pc:spChg>
        <pc:spChg chg="add del mod ord">
          <ac:chgData name="Abdessamad Derraz" userId="4c6d9526346a9ae3" providerId="LiveId" clId="{97661E28-FAD6-4995-B220-FDB4234B49B9}" dt="2022-02-23T21:36:03.592" v="1227" actId="700"/>
          <ac:spMkLst>
            <pc:docMk/>
            <pc:sldMk cId="2665435031" sldId="310"/>
            <ac:spMk id="14" creationId="{AF298D68-1F7A-46A9-9FE0-5A253109084A}"/>
          </ac:spMkLst>
        </pc:spChg>
        <pc:spChg chg="add del mod ord">
          <ac:chgData name="Abdessamad Derraz" userId="4c6d9526346a9ae3" providerId="LiveId" clId="{97661E28-FAD6-4995-B220-FDB4234B49B9}" dt="2022-02-23T21:36:03.592" v="1227" actId="700"/>
          <ac:spMkLst>
            <pc:docMk/>
            <pc:sldMk cId="2665435031" sldId="310"/>
            <ac:spMk id="15" creationId="{8C45FF1D-0712-4BDE-9FA9-FB295061428C}"/>
          </ac:spMkLst>
        </pc:spChg>
        <pc:spChg chg="add del mod ord">
          <ac:chgData name="Abdessamad Derraz" userId="4c6d9526346a9ae3" providerId="LiveId" clId="{97661E28-FAD6-4995-B220-FDB4234B49B9}" dt="2022-02-23T21:36:03.592" v="1227" actId="700"/>
          <ac:spMkLst>
            <pc:docMk/>
            <pc:sldMk cId="2665435031" sldId="310"/>
            <ac:spMk id="16" creationId="{86A162CB-1A96-4308-9FC5-860EA96D7D71}"/>
          </ac:spMkLst>
        </pc:spChg>
        <pc:spChg chg="add del mod ord">
          <ac:chgData name="Abdessamad Derraz" userId="4c6d9526346a9ae3" providerId="LiveId" clId="{97661E28-FAD6-4995-B220-FDB4234B49B9}" dt="2022-02-23T21:36:10.549" v="1228" actId="700"/>
          <ac:spMkLst>
            <pc:docMk/>
            <pc:sldMk cId="2665435031" sldId="310"/>
            <ac:spMk id="17" creationId="{0465A2C1-EAE4-4828-8ED1-5614B211E5F8}"/>
          </ac:spMkLst>
        </pc:spChg>
        <pc:spChg chg="add del mod ord">
          <ac:chgData name="Abdessamad Derraz" userId="4c6d9526346a9ae3" providerId="LiveId" clId="{97661E28-FAD6-4995-B220-FDB4234B49B9}" dt="2022-02-23T21:36:10.549" v="1228" actId="700"/>
          <ac:spMkLst>
            <pc:docMk/>
            <pc:sldMk cId="2665435031" sldId="310"/>
            <ac:spMk id="18" creationId="{1277B63C-B347-42F3-921D-CEAB33B1C8BD}"/>
          </ac:spMkLst>
        </pc:spChg>
        <pc:spChg chg="add del mod ord">
          <ac:chgData name="Abdessamad Derraz" userId="4c6d9526346a9ae3" providerId="LiveId" clId="{97661E28-FAD6-4995-B220-FDB4234B49B9}" dt="2022-02-23T21:36:10.549" v="1228" actId="700"/>
          <ac:spMkLst>
            <pc:docMk/>
            <pc:sldMk cId="2665435031" sldId="310"/>
            <ac:spMk id="19" creationId="{6D64BA9C-1E63-4A9D-9327-09C4B6DD5AB5}"/>
          </ac:spMkLst>
        </pc:spChg>
        <pc:spChg chg="add del mod ord">
          <ac:chgData name="Abdessamad Derraz" userId="4c6d9526346a9ae3" providerId="LiveId" clId="{97661E28-FAD6-4995-B220-FDB4234B49B9}" dt="2022-02-23T21:36:10.549" v="1228" actId="700"/>
          <ac:spMkLst>
            <pc:docMk/>
            <pc:sldMk cId="2665435031" sldId="310"/>
            <ac:spMk id="20" creationId="{A977675C-45B1-463A-832C-FD7894ABAB3D}"/>
          </ac:spMkLst>
        </pc:spChg>
        <pc:spChg chg="add del mod ord">
          <ac:chgData name="Abdessamad Derraz" userId="4c6d9526346a9ae3" providerId="LiveId" clId="{97661E28-FAD6-4995-B220-FDB4234B49B9}" dt="2022-02-23T21:36:21.783" v="1231" actId="478"/>
          <ac:spMkLst>
            <pc:docMk/>
            <pc:sldMk cId="2665435031" sldId="310"/>
            <ac:spMk id="21" creationId="{F6DB9D59-2CBD-487B-AA67-DEDBB4B7B59C}"/>
          </ac:spMkLst>
        </pc:spChg>
        <pc:spChg chg="add del mod ord">
          <ac:chgData name="Abdessamad Derraz" userId="4c6d9526346a9ae3" providerId="LiveId" clId="{97661E28-FAD6-4995-B220-FDB4234B49B9}" dt="2022-02-23T21:36:19.805" v="1230" actId="478"/>
          <ac:spMkLst>
            <pc:docMk/>
            <pc:sldMk cId="2665435031" sldId="310"/>
            <ac:spMk id="22" creationId="{79D9308D-CAF5-4F22-AF31-8B05D3DC6CC6}"/>
          </ac:spMkLst>
        </pc:spChg>
        <pc:spChg chg="add del mod ord">
          <ac:chgData name="Abdessamad Derraz" userId="4c6d9526346a9ae3" providerId="LiveId" clId="{97661E28-FAD6-4995-B220-FDB4234B49B9}" dt="2022-02-23T21:36:18.414" v="1229" actId="478"/>
          <ac:spMkLst>
            <pc:docMk/>
            <pc:sldMk cId="2665435031" sldId="310"/>
            <ac:spMk id="23" creationId="{E090B25D-122E-4BF5-9EC4-34934F7E2AE3}"/>
          </ac:spMkLst>
        </pc:spChg>
        <pc:spChg chg="add del mod">
          <ac:chgData name="Abdessamad Derraz" userId="4c6d9526346a9ae3" providerId="LiveId" clId="{97661E28-FAD6-4995-B220-FDB4234B49B9}" dt="2022-02-23T21:36:31.342" v="1234" actId="478"/>
          <ac:spMkLst>
            <pc:docMk/>
            <pc:sldMk cId="2665435031" sldId="310"/>
            <ac:spMk id="25" creationId="{24A37CCB-5942-455E-BDC1-95DE9AE9140C}"/>
          </ac:spMkLst>
        </pc:spChg>
        <pc:spChg chg="add mod replST">
          <ac:chgData name="Abdessamad Derraz" userId="4c6d9526346a9ae3" providerId="LiveId" clId="{97661E28-FAD6-4995-B220-FDB4234B49B9}" dt="2022-02-27T18:12:45.763" v="29810"/>
          <ac:spMkLst>
            <pc:docMk/>
            <pc:sldMk cId="2665435031" sldId="310"/>
            <ac:spMk id="27" creationId="{CB50A08B-8DA2-48C8-91A1-9BAB2BC8D266}"/>
          </ac:spMkLst>
        </pc:spChg>
        <pc:grpChg chg="add mod replST">
          <ac:chgData name="Abdessamad Derraz" userId="4c6d9526346a9ae3" providerId="LiveId" clId="{97661E28-FAD6-4995-B220-FDB4234B49B9}" dt="2022-02-27T18:12:45.782" v="29813"/>
          <ac:grpSpMkLst>
            <pc:docMk/>
            <pc:sldMk cId="2665435031" sldId="310"/>
            <ac:grpSpMk id="29" creationId="{B943E8BD-EE14-42F4-90CB-9160A14AD5B4}"/>
          </ac:grpSpMkLst>
        </pc:grpChg>
        <pc:picChg chg="del">
          <ac:chgData name="Abdessamad Derraz" userId="4c6d9526346a9ae3" providerId="LiveId" clId="{97661E28-FAD6-4995-B220-FDB4234B49B9}" dt="2022-02-23T21:36:35.460" v="1235" actId="478"/>
          <ac:picMkLst>
            <pc:docMk/>
            <pc:sldMk cId="2665435031" sldId="310"/>
            <ac:picMk id="3" creationId="{1B3FF9B7-9CC5-4EB2-AA7E-FD87502B45DE}"/>
          </ac:picMkLst>
        </pc:picChg>
        <pc:picChg chg="del">
          <ac:chgData name="Abdessamad Derraz" userId="4c6d9526346a9ae3" providerId="LiveId" clId="{97661E28-FAD6-4995-B220-FDB4234B49B9}" dt="2022-02-23T21:36:35.460" v="1235" actId="478"/>
          <ac:picMkLst>
            <pc:docMk/>
            <pc:sldMk cId="2665435031" sldId="310"/>
            <ac:picMk id="5" creationId="{3FBDFAAB-054C-47D3-A78C-F8F87590FD0D}"/>
          </ac:picMkLst>
        </pc:picChg>
        <pc:picChg chg="add mod">
          <ac:chgData name="Abdessamad Derraz" userId="4c6d9526346a9ae3" providerId="LiveId" clId="{97661E28-FAD6-4995-B220-FDB4234B49B9}" dt="2022-02-24T13:29:10.046" v="1602" actId="164"/>
          <ac:picMkLst>
            <pc:docMk/>
            <pc:sldMk cId="2665435031" sldId="310"/>
            <ac:picMk id="28" creationId="{802CB4C7-EBD1-4F56-B940-3B33C61EB029}"/>
          </ac:picMkLst>
        </pc:picChg>
        <pc:picChg chg="del">
          <ac:chgData name="Abdessamad Derraz" userId="4c6d9526346a9ae3" providerId="LiveId" clId="{97661E28-FAD6-4995-B220-FDB4234B49B9}" dt="2022-02-23T21:36:35.460" v="1235" actId="478"/>
          <ac:picMkLst>
            <pc:docMk/>
            <pc:sldMk cId="2665435031" sldId="310"/>
            <ac:picMk id="1026" creationId="{EE070FDB-CA0E-4BC8-A40C-54C561775DA6}"/>
          </ac:picMkLst>
        </pc:picChg>
        <pc:picChg chg="add mod replST">
          <ac:chgData name="Abdessamad Derraz" userId="4c6d9526346a9ae3" providerId="LiveId" clId="{97661E28-FAD6-4995-B220-FDB4234B49B9}" dt="2022-02-27T18:12:45.769" v="29811"/>
          <ac:picMkLst>
            <pc:docMk/>
            <pc:sldMk cId="2665435031" sldId="310"/>
            <ac:picMk id="2050" creationId="{88992C49-1FE7-4ACB-8B9B-4B6FA22BA937}"/>
          </ac:picMkLst>
        </pc:picChg>
        <pc:picChg chg="add mod replST">
          <ac:chgData name="Abdessamad Derraz" userId="4c6d9526346a9ae3" providerId="LiveId" clId="{97661E28-FAD6-4995-B220-FDB4234B49B9}" dt="2022-02-27T18:12:45.776" v="29812"/>
          <ac:picMkLst>
            <pc:docMk/>
            <pc:sldMk cId="2665435031" sldId="310"/>
            <ac:picMk id="2052" creationId="{66088FD5-C18F-4725-9259-EA8B5201AEAE}"/>
          </ac:picMkLst>
        </pc:picChg>
        <pc:picChg chg="add mod">
          <ac:chgData name="Abdessamad Derraz" userId="4c6d9526346a9ae3" providerId="LiveId" clId="{97661E28-FAD6-4995-B220-FDB4234B49B9}" dt="2022-02-24T13:29:10.046" v="1602" actId="164"/>
          <ac:picMkLst>
            <pc:docMk/>
            <pc:sldMk cId="2665435031" sldId="310"/>
            <ac:picMk id="2054" creationId="{AB0B8C9B-8D5C-4950-81FB-BD340C3764B2}"/>
          </ac:picMkLst>
        </pc:picChg>
      </pc:sldChg>
      <pc:sldChg chg="addSp delSp modSp add del mod modTransition modClrScheme delAnim modAnim chgLayout modNotesTx">
        <pc:chgData name="Abdessamad Derraz" userId="4c6d9526346a9ae3" providerId="LiveId" clId="{97661E28-FAD6-4995-B220-FDB4234B49B9}" dt="2022-02-25T13:52:12.844" v="2440" actId="47"/>
        <pc:sldMkLst>
          <pc:docMk/>
          <pc:sldMk cId="2062572976" sldId="311"/>
        </pc:sldMkLst>
        <pc:spChg chg="mod ord">
          <ac:chgData name="Abdessamad Derraz" userId="4c6d9526346a9ae3" providerId="LiveId" clId="{97661E28-FAD6-4995-B220-FDB4234B49B9}" dt="2022-02-24T15:43:10.864" v="2409" actId="700"/>
          <ac:spMkLst>
            <pc:docMk/>
            <pc:sldMk cId="2062572976" sldId="311"/>
            <ac:spMk id="27" creationId="{CB50A08B-8DA2-48C8-91A1-9BAB2BC8D266}"/>
          </ac:spMkLst>
        </pc:spChg>
        <pc:grpChg chg="del">
          <ac:chgData name="Abdessamad Derraz" userId="4c6d9526346a9ae3" providerId="LiveId" clId="{97661E28-FAD6-4995-B220-FDB4234B49B9}" dt="2022-02-24T13:52:29.135" v="1681" actId="478"/>
          <ac:grpSpMkLst>
            <pc:docMk/>
            <pc:sldMk cId="2062572976" sldId="311"/>
            <ac:grpSpMk id="29" creationId="{B943E8BD-EE14-42F4-90CB-9160A14AD5B4}"/>
          </ac:grpSpMkLst>
        </pc:grpChg>
        <pc:picChg chg="add del mod">
          <ac:chgData name="Abdessamad Derraz" userId="4c6d9526346a9ae3" providerId="LiveId" clId="{97661E28-FAD6-4995-B220-FDB4234B49B9}" dt="2022-02-24T14:19:15.955" v="2105" actId="478"/>
          <ac:picMkLst>
            <pc:docMk/>
            <pc:sldMk cId="2062572976" sldId="311"/>
            <ac:picMk id="3" creationId="{677EC120-29EC-41D9-B2E0-A768F76D8169}"/>
          </ac:picMkLst>
        </pc:picChg>
        <pc:picChg chg="add del mod">
          <ac:chgData name="Abdessamad Derraz" userId="4c6d9526346a9ae3" providerId="LiveId" clId="{97661E28-FAD6-4995-B220-FDB4234B49B9}" dt="2022-02-24T14:22:40.572" v="2107" actId="478"/>
          <ac:picMkLst>
            <pc:docMk/>
            <pc:sldMk cId="2062572976" sldId="311"/>
            <ac:picMk id="5" creationId="{1ACA5F77-DE69-4972-85AD-6E6CCE6BB15F}"/>
          </ac:picMkLst>
        </pc:picChg>
        <pc:picChg chg="add del mod">
          <ac:chgData name="Abdessamad Derraz" userId="4c6d9526346a9ae3" providerId="LiveId" clId="{97661E28-FAD6-4995-B220-FDB4234B49B9}" dt="2022-02-24T15:24:00.846" v="2335" actId="478"/>
          <ac:picMkLst>
            <pc:docMk/>
            <pc:sldMk cId="2062572976" sldId="311"/>
            <ac:picMk id="7" creationId="{71018104-8D8E-4735-9EAD-8354736DF534}"/>
          </ac:picMkLst>
        </pc:picChg>
        <pc:picChg chg="add del mod">
          <ac:chgData name="Abdessamad Derraz" userId="4c6d9526346a9ae3" providerId="LiveId" clId="{97661E28-FAD6-4995-B220-FDB4234B49B9}" dt="2022-02-24T15:24:00.846" v="2335" actId="478"/>
          <ac:picMkLst>
            <pc:docMk/>
            <pc:sldMk cId="2062572976" sldId="311"/>
            <ac:picMk id="8" creationId="{7496C475-C6EF-4DD7-92B1-769EE8F1683B}"/>
          </ac:picMkLst>
        </pc:picChg>
        <pc:picChg chg="add mod">
          <ac:chgData name="Abdessamad Derraz" userId="4c6d9526346a9ae3" providerId="LiveId" clId="{97661E28-FAD6-4995-B220-FDB4234B49B9}" dt="2022-02-24T15:43:46.511" v="2418" actId="408"/>
          <ac:picMkLst>
            <pc:docMk/>
            <pc:sldMk cId="2062572976" sldId="311"/>
            <ac:picMk id="16" creationId="{96359225-8AD1-4E98-BD7A-DE2F6E64001C}"/>
          </ac:picMkLst>
        </pc:picChg>
        <pc:picChg chg="del mod">
          <ac:chgData name="Abdessamad Derraz" userId="4c6d9526346a9ae3" providerId="LiveId" clId="{97661E28-FAD6-4995-B220-FDB4234B49B9}" dt="2022-02-24T13:53:18.275" v="1686" actId="478"/>
          <ac:picMkLst>
            <pc:docMk/>
            <pc:sldMk cId="2062572976" sldId="311"/>
            <ac:picMk id="2050" creationId="{88992C49-1FE7-4ACB-8B9B-4B6FA22BA937}"/>
          </ac:picMkLst>
        </pc:picChg>
        <pc:picChg chg="del">
          <ac:chgData name="Abdessamad Derraz" userId="4c6d9526346a9ae3" providerId="LiveId" clId="{97661E28-FAD6-4995-B220-FDB4234B49B9}" dt="2022-02-24T13:52:29.135" v="1681" actId="478"/>
          <ac:picMkLst>
            <pc:docMk/>
            <pc:sldMk cId="2062572976" sldId="311"/>
            <ac:picMk id="2052" creationId="{66088FD5-C18F-4725-9259-EA8B5201AEAE}"/>
          </ac:picMkLst>
        </pc:picChg>
        <pc:picChg chg="add del mod">
          <ac:chgData name="Abdessamad Derraz" userId="4c6d9526346a9ae3" providerId="LiveId" clId="{97661E28-FAD6-4995-B220-FDB4234B49B9}" dt="2022-02-24T14:10:32.273" v="1996" actId="478"/>
          <ac:picMkLst>
            <pc:docMk/>
            <pc:sldMk cId="2062572976" sldId="311"/>
            <ac:picMk id="3074" creationId="{9F0535C7-6D56-4BA3-A9FD-657392DB68EF}"/>
          </ac:picMkLst>
        </pc:picChg>
        <pc:picChg chg="add mod">
          <ac:chgData name="Abdessamad Derraz" userId="4c6d9526346a9ae3" providerId="LiveId" clId="{97661E28-FAD6-4995-B220-FDB4234B49B9}" dt="2022-02-24T15:43:46.511" v="2418" actId="408"/>
          <ac:picMkLst>
            <pc:docMk/>
            <pc:sldMk cId="2062572976" sldId="311"/>
            <ac:picMk id="3076" creationId="{88626371-9D9F-4FDC-A35B-F4BE726B1CDE}"/>
          </ac:picMkLst>
        </pc:picChg>
      </pc:sldChg>
      <pc:sldChg chg="addSp delSp modSp add mod ord modTransition modAnim modNotes modNotesTx">
        <pc:chgData name="Abdessamad Derraz" userId="4c6d9526346a9ae3" providerId="LiveId" clId="{97661E28-FAD6-4995-B220-FDB4234B49B9}" dt="2022-02-27T18:12:45.802" v="29816"/>
        <pc:sldMkLst>
          <pc:docMk/>
          <pc:sldMk cId="3140477063" sldId="312"/>
        </pc:sldMkLst>
        <pc:spChg chg="replST">
          <ac:chgData name="Abdessamad Derraz" userId="4c6d9526346a9ae3" providerId="LiveId" clId="{97661E28-FAD6-4995-B220-FDB4234B49B9}" dt="2022-02-27T18:12:45.789" v="29814"/>
          <ac:spMkLst>
            <pc:docMk/>
            <pc:sldMk cId="3140477063" sldId="312"/>
            <ac:spMk id="27" creationId="{CB50A08B-8DA2-48C8-91A1-9BAB2BC8D266}"/>
          </ac:spMkLst>
        </pc:spChg>
        <pc:picChg chg="add del mod replST">
          <ac:chgData name="Abdessamad Derraz" userId="4c6d9526346a9ae3" providerId="LiveId" clId="{97661E28-FAD6-4995-B220-FDB4234B49B9}" dt="2022-02-26T14:25:20.897" v="7934" actId="478"/>
          <ac:picMkLst>
            <pc:docMk/>
            <pc:sldMk cId="3140477063" sldId="312"/>
            <ac:picMk id="5" creationId="{6B473467-8CE0-4BD8-A003-425459DA6F05}"/>
          </ac:picMkLst>
        </pc:picChg>
        <pc:picChg chg="add mod replST">
          <ac:chgData name="Abdessamad Derraz" userId="4c6d9526346a9ae3" providerId="LiveId" clId="{97661E28-FAD6-4995-B220-FDB4234B49B9}" dt="2022-02-27T18:12:45.802" v="29816"/>
          <ac:picMkLst>
            <pc:docMk/>
            <pc:sldMk cId="3140477063" sldId="312"/>
            <ac:picMk id="6" creationId="{800FF7DB-5B46-4B89-B91D-BD6EBD87B466}"/>
          </ac:picMkLst>
        </pc:picChg>
        <pc:picChg chg="del">
          <ac:chgData name="Abdessamad Derraz" userId="4c6d9526346a9ae3" providerId="LiveId" clId="{97661E28-FAD6-4995-B220-FDB4234B49B9}" dt="2022-02-24T14:24:21.620" v="2123" actId="478"/>
          <ac:picMkLst>
            <pc:docMk/>
            <pc:sldMk cId="3140477063" sldId="312"/>
            <ac:picMk id="7" creationId="{71018104-8D8E-4735-9EAD-8354736DF534}"/>
          </ac:picMkLst>
        </pc:picChg>
        <pc:picChg chg="mod replST">
          <ac:chgData name="Abdessamad Derraz" userId="4c6d9526346a9ae3" providerId="LiveId" clId="{97661E28-FAD6-4995-B220-FDB4234B49B9}" dt="2022-02-27T18:12:45.796" v="29815"/>
          <ac:picMkLst>
            <pc:docMk/>
            <pc:sldMk cId="3140477063" sldId="312"/>
            <ac:picMk id="8" creationId="{7496C475-C6EF-4DD7-92B1-769EE8F1683B}"/>
          </ac:picMkLst>
        </pc:picChg>
      </pc:sldChg>
      <pc:sldChg chg="add del">
        <pc:chgData name="Abdessamad Derraz" userId="4c6d9526346a9ae3" providerId="LiveId" clId="{97661E28-FAD6-4995-B220-FDB4234B49B9}" dt="2022-02-24T15:44:01.504" v="2419" actId="47"/>
        <pc:sldMkLst>
          <pc:docMk/>
          <pc:sldMk cId="382595488" sldId="313"/>
        </pc:sldMkLst>
      </pc:sldChg>
      <pc:sldChg chg="addSp delSp modSp add mod ord modTransition modAnim modNotes modNotesTx">
        <pc:chgData name="Abdessamad Derraz" userId="4c6d9526346a9ae3" providerId="LiveId" clId="{97661E28-FAD6-4995-B220-FDB4234B49B9}" dt="2022-02-27T18:12:45.824" v="29819"/>
        <pc:sldMkLst>
          <pc:docMk/>
          <pc:sldMk cId="3230946047" sldId="313"/>
        </pc:sldMkLst>
        <pc:spChg chg="replST">
          <ac:chgData name="Abdessamad Derraz" userId="4c6d9526346a9ae3" providerId="LiveId" clId="{97661E28-FAD6-4995-B220-FDB4234B49B9}" dt="2022-02-27T18:12:45.817" v="29818"/>
          <ac:spMkLst>
            <pc:docMk/>
            <pc:sldMk cId="3230946047" sldId="313"/>
            <ac:spMk id="27" creationId="{CB50A08B-8DA2-48C8-91A1-9BAB2BC8D266}"/>
          </ac:spMkLst>
        </pc:spChg>
        <pc:picChg chg="add mod replST">
          <ac:chgData name="Abdessamad Derraz" userId="4c6d9526346a9ae3" providerId="LiveId" clId="{97661E28-FAD6-4995-B220-FDB4234B49B9}" dt="2022-02-27T18:12:45.824" v="29819"/>
          <ac:picMkLst>
            <pc:docMk/>
            <pc:sldMk cId="3230946047" sldId="313"/>
            <ac:picMk id="5" creationId="{C81535B1-846A-4C72-BB21-D48129C6D5AF}"/>
          </ac:picMkLst>
        </pc:picChg>
        <pc:picChg chg="add mod replST">
          <ac:chgData name="Abdessamad Derraz" userId="4c6d9526346a9ae3" providerId="LiveId" clId="{97661E28-FAD6-4995-B220-FDB4234B49B9}" dt="2022-02-27T18:12:45.810" v="29817"/>
          <ac:picMkLst>
            <pc:docMk/>
            <pc:sldMk cId="3230946047" sldId="313"/>
            <ac:picMk id="6" creationId="{E848F426-6FD2-4861-896D-CAB919D6C77B}"/>
          </ac:picMkLst>
        </pc:picChg>
        <pc:picChg chg="del">
          <ac:chgData name="Abdessamad Derraz" userId="4c6d9526346a9ae3" providerId="LiveId" clId="{97661E28-FAD6-4995-B220-FDB4234B49B9}" dt="2022-02-25T13:50:42.176" v="2436" actId="478"/>
          <ac:picMkLst>
            <pc:docMk/>
            <pc:sldMk cId="3230946047" sldId="313"/>
            <ac:picMk id="16" creationId="{96359225-8AD1-4E98-BD7A-DE2F6E64001C}"/>
          </ac:picMkLst>
        </pc:picChg>
        <pc:picChg chg="del">
          <ac:chgData name="Abdessamad Derraz" userId="4c6d9526346a9ae3" providerId="LiveId" clId="{97661E28-FAD6-4995-B220-FDB4234B49B9}" dt="2022-02-25T13:49:51.851" v="2429" actId="478"/>
          <ac:picMkLst>
            <pc:docMk/>
            <pc:sldMk cId="3230946047" sldId="313"/>
            <ac:picMk id="3076" creationId="{88626371-9D9F-4FDC-A35B-F4BE726B1CDE}"/>
          </ac:picMkLst>
        </pc:picChg>
      </pc:sldChg>
      <pc:sldChg chg="addSp delSp modSp add del mod modAnim modNotesTx">
        <pc:chgData name="Abdessamad Derraz" userId="4c6d9526346a9ae3" providerId="LiveId" clId="{97661E28-FAD6-4995-B220-FDB4234B49B9}" dt="2022-02-25T14:41:01.758" v="3578" actId="47"/>
        <pc:sldMkLst>
          <pc:docMk/>
          <pc:sldMk cId="3115205222" sldId="314"/>
        </pc:sldMkLst>
        <pc:spChg chg="mod">
          <ac:chgData name="Abdessamad Derraz" userId="4c6d9526346a9ae3" providerId="LiveId" clId="{97661E28-FAD6-4995-B220-FDB4234B49B9}" dt="2022-02-25T14:37:59.818" v="3565" actId="20577"/>
          <ac:spMkLst>
            <pc:docMk/>
            <pc:sldMk cId="3115205222" sldId="314"/>
            <ac:spMk id="27" creationId="{CB50A08B-8DA2-48C8-91A1-9BAB2BC8D266}"/>
          </ac:spMkLst>
        </pc:spChg>
        <pc:grpChg chg="add mod">
          <ac:chgData name="Abdessamad Derraz" userId="4c6d9526346a9ae3" providerId="LiveId" clId="{97661E28-FAD6-4995-B220-FDB4234B49B9}" dt="2022-02-25T14:39:02.990" v="3569" actId="12789"/>
          <ac:grpSpMkLst>
            <pc:docMk/>
            <pc:sldMk cId="3115205222" sldId="314"/>
            <ac:grpSpMk id="7" creationId="{FF49F6A6-C1DC-4A51-A988-07AC67D98091}"/>
          </ac:grpSpMkLst>
        </pc:grpChg>
        <pc:picChg chg="del">
          <ac:chgData name="Abdessamad Derraz" userId="4c6d9526346a9ae3" providerId="LiveId" clId="{97661E28-FAD6-4995-B220-FDB4234B49B9}" dt="2022-02-25T14:37:44.457" v="3563" actId="478"/>
          <ac:picMkLst>
            <pc:docMk/>
            <pc:sldMk cId="3115205222" sldId="314"/>
            <ac:picMk id="5" creationId="{C81535B1-846A-4C72-BB21-D48129C6D5AF}"/>
          </ac:picMkLst>
        </pc:picChg>
        <pc:picChg chg="del">
          <ac:chgData name="Abdessamad Derraz" userId="4c6d9526346a9ae3" providerId="LiveId" clId="{97661E28-FAD6-4995-B220-FDB4234B49B9}" dt="2022-02-25T14:37:42.305" v="3562" actId="478"/>
          <ac:picMkLst>
            <pc:docMk/>
            <pc:sldMk cId="3115205222" sldId="314"/>
            <ac:picMk id="6" creationId="{E848F426-6FD2-4861-896D-CAB919D6C77B}"/>
          </ac:picMkLst>
        </pc:picChg>
        <pc:picChg chg="mod">
          <ac:chgData name="Abdessamad Derraz" userId="4c6d9526346a9ae3" providerId="LiveId" clId="{97661E28-FAD6-4995-B220-FDB4234B49B9}" dt="2022-02-25T14:38:50.709" v="3567"/>
          <ac:picMkLst>
            <pc:docMk/>
            <pc:sldMk cId="3115205222" sldId="314"/>
            <ac:picMk id="8" creationId="{12AD3822-A5CC-4342-9884-F7902EBA7274}"/>
          </ac:picMkLst>
        </pc:picChg>
        <pc:picChg chg="mod">
          <ac:chgData name="Abdessamad Derraz" userId="4c6d9526346a9ae3" providerId="LiveId" clId="{97661E28-FAD6-4995-B220-FDB4234B49B9}" dt="2022-02-25T14:38:50.709" v="3567"/>
          <ac:picMkLst>
            <pc:docMk/>
            <pc:sldMk cId="3115205222" sldId="314"/>
            <ac:picMk id="9" creationId="{DF16D9C5-3E01-4D93-92EE-C4B67334FD58}"/>
          </ac:picMkLst>
        </pc:picChg>
      </pc:sldChg>
      <pc:sldChg chg="addSp delSp modSp add del mod">
        <pc:chgData name="Abdessamad Derraz" userId="4c6d9526346a9ae3" providerId="LiveId" clId="{97661E28-FAD6-4995-B220-FDB4234B49B9}" dt="2022-02-25T14:41:03.767" v="3579" actId="47"/>
        <pc:sldMkLst>
          <pc:docMk/>
          <pc:sldMk cId="837919601" sldId="315"/>
        </pc:sldMkLst>
        <pc:spChg chg="add del">
          <ac:chgData name="Abdessamad Derraz" userId="4c6d9526346a9ae3" providerId="LiveId" clId="{97661E28-FAD6-4995-B220-FDB4234B49B9}" dt="2022-02-25T14:40:33.383" v="3573" actId="478"/>
          <ac:spMkLst>
            <pc:docMk/>
            <pc:sldMk cId="837919601" sldId="315"/>
            <ac:spMk id="2" creationId="{F790377A-F849-4098-B4B1-E17BA64A83AF}"/>
          </ac:spMkLst>
        </pc:spChg>
        <pc:spChg chg="add del mod">
          <ac:chgData name="Abdessamad Derraz" userId="4c6d9526346a9ae3" providerId="LiveId" clId="{97661E28-FAD6-4995-B220-FDB4234B49B9}" dt="2022-02-25T14:40:37.550" v="3575" actId="478"/>
          <ac:spMkLst>
            <pc:docMk/>
            <pc:sldMk cId="837919601" sldId="315"/>
            <ac:spMk id="3" creationId="{C0D4F711-8DE1-47A7-B5C9-D240FF13FE5A}"/>
          </ac:spMkLst>
        </pc:spChg>
        <pc:grpChg chg="mod">
          <ac:chgData name="Abdessamad Derraz" userId="4c6d9526346a9ae3" providerId="LiveId" clId="{97661E28-FAD6-4995-B220-FDB4234B49B9}" dt="2022-02-25T14:40:27.687" v="3571" actId="1076"/>
          <ac:grpSpMkLst>
            <pc:docMk/>
            <pc:sldMk cId="837919601" sldId="315"/>
            <ac:grpSpMk id="7" creationId="{FF49F6A6-C1DC-4A51-A988-07AC67D98091}"/>
          </ac:grpSpMkLst>
        </pc:grpChg>
        <pc:picChg chg="add mod">
          <ac:chgData name="Abdessamad Derraz" userId="4c6d9526346a9ae3" providerId="LiveId" clId="{97661E28-FAD6-4995-B220-FDB4234B49B9}" dt="2022-02-25T14:40:44.756" v="3576"/>
          <ac:picMkLst>
            <pc:docMk/>
            <pc:sldMk cId="837919601" sldId="315"/>
            <ac:picMk id="5126" creationId="{D167DB89-6F5F-47BC-882B-C989CD45ED85}"/>
          </ac:picMkLst>
        </pc:picChg>
      </pc:sldChg>
      <pc:sldChg chg="addSp delSp modSp add mod modTransition modAnim modNotes modNotesTx">
        <pc:chgData name="Abdessamad Derraz" userId="4c6d9526346a9ae3" providerId="LiveId" clId="{97661E28-FAD6-4995-B220-FDB4234B49B9}" dt="2022-02-27T18:12:45.844" v="29822"/>
        <pc:sldMkLst>
          <pc:docMk/>
          <pc:sldMk cId="17039551" sldId="316"/>
        </pc:sldMkLst>
        <pc:spChg chg="mod replST">
          <ac:chgData name="Abdessamad Derraz" userId="4c6d9526346a9ae3" providerId="LiveId" clId="{97661E28-FAD6-4995-B220-FDB4234B49B9}" dt="2022-02-27T18:12:45.839" v="29821"/>
          <ac:spMkLst>
            <pc:docMk/>
            <pc:sldMk cId="17039551" sldId="316"/>
            <ac:spMk id="27" creationId="{CB50A08B-8DA2-48C8-91A1-9BAB2BC8D266}"/>
          </ac:spMkLst>
        </pc:spChg>
        <pc:picChg chg="mod replST">
          <ac:chgData name="Abdessamad Derraz" userId="4c6d9526346a9ae3" providerId="LiveId" clId="{97661E28-FAD6-4995-B220-FDB4234B49B9}" dt="2022-02-27T18:12:45.844" v="29822"/>
          <ac:picMkLst>
            <pc:docMk/>
            <pc:sldMk cId="17039551" sldId="316"/>
            <ac:picMk id="5" creationId="{C81535B1-846A-4C72-BB21-D48129C6D5AF}"/>
          </ac:picMkLst>
        </pc:picChg>
        <pc:picChg chg="del mod">
          <ac:chgData name="Abdessamad Derraz" userId="4c6d9526346a9ae3" providerId="LiveId" clId="{97661E28-FAD6-4995-B220-FDB4234B49B9}" dt="2022-02-25T14:46:52.224" v="3611" actId="478"/>
          <ac:picMkLst>
            <pc:docMk/>
            <pc:sldMk cId="17039551" sldId="316"/>
            <ac:picMk id="6" creationId="{E848F426-6FD2-4861-896D-CAB919D6C77B}"/>
          </ac:picMkLst>
        </pc:picChg>
        <pc:picChg chg="add mod replST">
          <ac:chgData name="Abdessamad Derraz" userId="4c6d9526346a9ae3" providerId="LiveId" clId="{97661E28-FAD6-4995-B220-FDB4234B49B9}" dt="2022-02-27T18:12:45.832" v="29820"/>
          <ac:picMkLst>
            <pc:docMk/>
            <pc:sldMk cId="17039551" sldId="316"/>
            <ac:picMk id="8194" creationId="{048AD62D-39C7-4A96-B10A-96BC19FC5576}"/>
          </ac:picMkLst>
        </pc:picChg>
      </pc:sldChg>
      <pc:sldChg chg="addSp delSp modSp new mod modTransition modClrScheme modAnim chgLayout modNotes modNotesTx">
        <pc:chgData name="Abdessamad Derraz" userId="4c6d9526346a9ae3" providerId="LiveId" clId="{97661E28-FAD6-4995-B220-FDB4234B49B9}" dt="2022-02-27T18:12:45.883" v="29828"/>
        <pc:sldMkLst>
          <pc:docMk/>
          <pc:sldMk cId="2699463915" sldId="317"/>
        </pc:sldMkLst>
        <pc:spChg chg="del mod ord">
          <ac:chgData name="Abdessamad Derraz" userId="4c6d9526346a9ae3" providerId="LiveId" clId="{97661E28-FAD6-4995-B220-FDB4234B49B9}" dt="2022-02-25T15:51:13.881" v="6314" actId="700"/>
          <ac:spMkLst>
            <pc:docMk/>
            <pc:sldMk cId="2699463915" sldId="317"/>
            <ac:spMk id="2" creationId="{C4F07502-F48A-4525-8DD3-28846925BA94}"/>
          </ac:spMkLst>
        </pc:spChg>
        <pc:spChg chg="del">
          <ac:chgData name="Abdessamad Derraz" userId="4c6d9526346a9ae3" providerId="LiveId" clId="{97661E28-FAD6-4995-B220-FDB4234B49B9}" dt="2022-02-25T15:51:13.881" v="6314" actId="700"/>
          <ac:spMkLst>
            <pc:docMk/>
            <pc:sldMk cId="2699463915" sldId="317"/>
            <ac:spMk id="3" creationId="{9A6CBED8-3C77-4647-99DE-92F9175DFBF8}"/>
          </ac:spMkLst>
        </pc:spChg>
        <pc:spChg chg="del">
          <ac:chgData name="Abdessamad Derraz" userId="4c6d9526346a9ae3" providerId="LiveId" clId="{97661E28-FAD6-4995-B220-FDB4234B49B9}" dt="2022-02-25T15:51:13.881" v="6314" actId="700"/>
          <ac:spMkLst>
            <pc:docMk/>
            <pc:sldMk cId="2699463915" sldId="317"/>
            <ac:spMk id="4" creationId="{8E93640F-03A5-4CA1-B7CA-FAECD5C341E7}"/>
          </ac:spMkLst>
        </pc:spChg>
        <pc:spChg chg="add mod ord replST">
          <ac:chgData name="Abdessamad Derraz" userId="4c6d9526346a9ae3" providerId="LiveId" clId="{97661E28-FAD6-4995-B220-FDB4234B49B9}" dt="2022-02-27T18:12:45.866" v="29825"/>
          <ac:spMkLst>
            <pc:docMk/>
            <pc:sldMk cId="2699463915" sldId="317"/>
            <ac:spMk id="5" creationId="{80AB5B3E-F9B4-47D6-B57F-F3873667EA31}"/>
          </ac:spMkLst>
        </pc:spChg>
        <pc:spChg chg="mod">
          <ac:chgData name="Abdessamad Derraz" userId="4c6d9526346a9ae3" providerId="LiveId" clId="{97661E28-FAD6-4995-B220-FDB4234B49B9}" dt="2022-02-25T15:57:07.850" v="6462" actId="27803"/>
          <ac:spMkLst>
            <pc:docMk/>
            <pc:sldMk cId="2699463915" sldId="317"/>
            <ac:spMk id="9" creationId="{727336C4-3CAC-4813-A870-84C338345448}"/>
          </ac:spMkLst>
        </pc:spChg>
        <pc:spChg chg="mod">
          <ac:chgData name="Abdessamad Derraz" userId="4c6d9526346a9ae3" providerId="LiveId" clId="{97661E28-FAD6-4995-B220-FDB4234B49B9}" dt="2022-02-25T15:57:07.850" v="6462" actId="27803"/>
          <ac:spMkLst>
            <pc:docMk/>
            <pc:sldMk cId="2699463915" sldId="317"/>
            <ac:spMk id="10" creationId="{573E5D50-AEFE-4402-961F-FB78C239B0CD}"/>
          </ac:spMkLst>
        </pc:spChg>
        <pc:spChg chg="mod">
          <ac:chgData name="Abdessamad Derraz" userId="4c6d9526346a9ae3" providerId="LiveId" clId="{97661E28-FAD6-4995-B220-FDB4234B49B9}" dt="2022-02-25T15:57:07.850" v="6462" actId="27803"/>
          <ac:spMkLst>
            <pc:docMk/>
            <pc:sldMk cId="2699463915" sldId="317"/>
            <ac:spMk id="11" creationId="{8260F1FD-F027-4E92-8759-C3A376D1B664}"/>
          </ac:spMkLst>
        </pc:spChg>
        <pc:spChg chg="mod">
          <ac:chgData name="Abdessamad Derraz" userId="4c6d9526346a9ae3" providerId="LiveId" clId="{97661E28-FAD6-4995-B220-FDB4234B49B9}" dt="2022-02-25T15:57:07.850" v="6462" actId="27803"/>
          <ac:spMkLst>
            <pc:docMk/>
            <pc:sldMk cId="2699463915" sldId="317"/>
            <ac:spMk id="12" creationId="{AC187634-3537-437C-A426-061FBA7782C5}"/>
          </ac:spMkLst>
        </pc:spChg>
        <pc:spChg chg="mod">
          <ac:chgData name="Abdessamad Derraz" userId="4c6d9526346a9ae3" providerId="LiveId" clId="{97661E28-FAD6-4995-B220-FDB4234B49B9}" dt="2022-02-25T15:57:07.850" v="6462" actId="27803"/>
          <ac:spMkLst>
            <pc:docMk/>
            <pc:sldMk cId="2699463915" sldId="317"/>
            <ac:spMk id="13" creationId="{0F5AC282-C0A3-4C62-AEDB-DF84EFDE0778}"/>
          </ac:spMkLst>
        </pc:spChg>
        <pc:spChg chg="add del mod">
          <ac:chgData name="Abdessamad Derraz" userId="4c6d9526346a9ae3" providerId="LiveId" clId="{97661E28-FAD6-4995-B220-FDB4234B49B9}" dt="2022-02-25T15:57:22.112" v="6466" actId="478"/>
          <ac:spMkLst>
            <pc:docMk/>
            <pc:sldMk cId="2699463915" sldId="317"/>
            <ac:spMk id="14" creationId="{ABEDE47F-9A08-4EAC-B382-037E6FEC0EC0}"/>
          </ac:spMkLst>
        </pc:spChg>
        <pc:spChg chg="mod">
          <ac:chgData name="Abdessamad Derraz" userId="4c6d9526346a9ae3" providerId="LiveId" clId="{97661E28-FAD6-4995-B220-FDB4234B49B9}" dt="2022-02-25T15:57:07.850" v="6462" actId="27803"/>
          <ac:spMkLst>
            <pc:docMk/>
            <pc:sldMk cId="2699463915" sldId="317"/>
            <ac:spMk id="15" creationId="{A4F854A6-1D0A-41CB-A089-DBF395163302}"/>
          </ac:spMkLst>
        </pc:spChg>
        <pc:spChg chg="mod">
          <ac:chgData name="Abdessamad Derraz" userId="4c6d9526346a9ae3" providerId="LiveId" clId="{97661E28-FAD6-4995-B220-FDB4234B49B9}" dt="2022-02-25T15:57:07.850" v="6462" actId="27803"/>
          <ac:spMkLst>
            <pc:docMk/>
            <pc:sldMk cId="2699463915" sldId="317"/>
            <ac:spMk id="16" creationId="{94BD969D-5B93-4AF9-AA9F-D9D9A0E8E973}"/>
          </ac:spMkLst>
        </pc:spChg>
        <pc:spChg chg="mod">
          <ac:chgData name="Abdessamad Derraz" userId="4c6d9526346a9ae3" providerId="LiveId" clId="{97661E28-FAD6-4995-B220-FDB4234B49B9}" dt="2022-02-25T15:57:07.850" v="6462" actId="27803"/>
          <ac:spMkLst>
            <pc:docMk/>
            <pc:sldMk cId="2699463915" sldId="317"/>
            <ac:spMk id="17" creationId="{7F8526BC-366B-436A-9256-FDE48E2AF53F}"/>
          </ac:spMkLst>
        </pc:spChg>
        <pc:spChg chg="add mod">
          <ac:chgData name="Abdessamad Derraz" userId="4c6d9526346a9ae3" providerId="LiveId" clId="{97661E28-FAD6-4995-B220-FDB4234B49B9}" dt="2022-02-27T17:49:31.847" v="29456" actId="20577"/>
          <ac:spMkLst>
            <pc:docMk/>
            <pc:sldMk cId="2699463915" sldId="317"/>
            <ac:spMk id="18" creationId="{DE441AAC-AC60-45DD-83DD-331B01B3117E}"/>
          </ac:spMkLst>
        </pc:spChg>
        <pc:grpChg chg="mod">
          <ac:chgData name="Abdessamad Derraz" userId="4c6d9526346a9ae3" providerId="LiveId" clId="{97661E28-FAD6-4995-B220-FDB4234B49B9}" dt="2022-02-25T15:57:07.850" v="6462" actId="27803"/>
          <ac:grpSpMkLst>
            <pc:docMk/>
            <pc:sldMk cId="2699463915" sldId="317"/>
            <ac:grpSpMk id="8" creationId="{0B05EDE9-22EE-4A87-859C-03823858F472}"/>
          </ac:grpSpMkLst>
        </pc:grpChg>
        <pc:grpChg chg="add mod replST">
          <ac:chgData name="Abdessamad Derraz" userId="4c6d9526346a9ae3" providerId="LiveId" clId="{97661E28-FAD6-4995-B220-FDB4234B49B9}" dt="2022-02-27T18:12:45.872" v="29826"/>
          <ac:grpSpMkLst>
            <pc:docMk/>
            <pc:sldMk cId="2699463915" sldId="317"/>
            <ac:grpSpMk id="19" creationId="{1B964D49-CDE3-4C0A-AEDB-3C3C69F22554}"/>
          </ac:grpSpMkLst>
        </pc:grpChg>
        <pc:picChg chg="add del mod">
          <ac:chgData name="Abdessamad Derraz" userId="4c6d9526346a9ae3" providerId="LiveId" clId="{97661E28-FAD6-4995-B220-FDB4234B49B9}" dt="2022-02-25T19:51:26.669" v="7638" actId="408"/>
          <ac:picMkLst>
            <pc:docMk/>
            <pc:sldMk cId="2699463915" sldId="317"/>
            <ac:picMk id="7" creationId="{C854AC13-5304-4E72-AD31-9AD5748F8960}"/>
          </ac:picMkLst>
        </pc:picChg>
        <pc:picChg chg="add mod replST">
          <ac:chgData name="Abdessamad Derraz" userId="4c6d9526346a9ae3" providerId="LiveId" clId="{97661E28-FAD6-4995-B220-FDB4234B49B9}" dt="2022-02-27T18:12:45.877" v="29827"/>
          <ac:picMkLst>
            <pc:docMk/>
            <pc:sldMk cId="2699463915" sldId="317"/>
            <ac:picMk id="9218" creationId="{0C36DB79-49EC-497B-A606-C99DE843108A}"/>
          </ac:picMkLst>
        </pc:picChg>
        <pc:picChg chg="add mod replST">
          <ac:chgData name="Abdessamad Derraz" userId="4c6d9526346a9ae3" providerId="LiveId" clId="{97661E28-FAD6-4995-B220-FDB4234B49B9}" dt="2022-02-27T18:12:45.883" v="29828"/>
          <ac:picMkLst>
            <pc:docMk/>
            <pc:sldMk cId="2699463915" sldId="317"/>
            <ac:picMk id="9220" creationId="{DAC24072-45F5-43DF-B025-E6C91816E9DF}"/>
          </ac:picMkLst>
        </pc:picChg>
      </pc:sldChg>
      <pc:sldChg chg="addSp delSp modSp new mod modTransition modAnim modNotes modNotesTx">
        <pc:chgData name="Abdessamad Derraz" userId="4c6d9526346a9ae3" providerId="LiveId" clId="{97661E28-FAD6-4995-B220-FDB4234B49B9}" dt="2022-02-27T18:12:45.934" v="29836"/>
        <pc:sldMkLst>
          <pc:docMk/>
          <pc:sldMk cId="1428388782" sldId="318"/>
        </pc:sldMkLst>
        <pc:spChg chg="mod replST">
          <ac:chgData name="Abdessamad Derraz" userId="4c6d9526346a9ae3" providerId="LiveId" clId="{97661E28-FAD6-4995-B220-FDB4234B49B9}" dt="2022-02-27T18:12:45.896" v="29830"/>
          <ac:spMkLst>
            <pc:docMk/>
            <pc:sldMk cId="1428388782" sldId="318"/>
            <ac:spMk id="2" creationId="{5F98C4CA-5E66-43E8-A0B7-4D2B7E5BAEE2}"/>
          </ac:spMkLst>
        </pc:spChg>
        <pc:spChg chg="add mod ord topLvl replST">
          <ac:chgData name="Abdessamad Derraz" userId="4c6d9526346a9ae3" providerId="LiveId" clId="{97661E28-FAD6-4995-B220-FDB4234B49B9}" dt="2022-02-27T18:12:45.903" v="29831"/>
          <ac:spMkLst>
            <pc:docMk/>
            <pc:sldMk cId="1428388782" sldId="318"/>
            <ac:spMk id="32" creationId="{2DCC41F4-9AED-4AA6-B227-A443A8AD0CBB}"/>
          </ac:spMkLst>
        </pc:spChg>
        <pc:grpChg chg="add del mod">
          <ac:chgData name="Abdessamad Derraz" userId="4c6d9526346a9ae3" providerId="LiveId" clId="{97661E28-FAD6-4995-B220-FDB4234B49B9}" dt="2022-02-26T15:25:29.989" v="9468" actId="165"/>
          <ac:grpSpMkLst>
            <pc:docMk/>
            <pc:sldMk cId="1428388782" sldId="318"/>
            <ac:grpSpMk id="33" creationId="{C941091B-DC7D-413B-AB9A-1EB811B53478}"/>
          </ac:grpSpMkLst>
        </pc:grpChg>
        <pc:grpChg chg="add mod ord replST">
          <ac:chgData name="Abdessamad Derraz" userId="4c6d9526346a9ae3" providerId="LiveId" clId="{97661E28-FAD6-4995-B220-FDB4234B49B9}" dt="2022-02-27T18:12:45.890" v="29829"/>
          <ac:grpSpMkLst>
            <pc:docMk/>
            <pc:sldMk cId="1428388782" sldId="318"/>
            <ac:grpSpMk id="34" creationId="{F1565C85-D9CE-4451-A23A-D74E4B667E27}"/>
          </ac:grpSpMkLst>
        </pc:grpChg>
        <pc:picChg chg="add mod replST">
          <ac:chgData name="Abdessamad Derraz" userId="4c6d9526346a9ae3" providerId="LiveId" clId="{97661E28-FAD6-4995-B220-FDB4234B49B9}" dt="2022-02-27T18:12:45.921" v="29834"/>
          <ac:picMkLst>
            <pc:docMk/>
            <pc:sldMk cId="1428388782" sldId="318"/>
            <ac:picMk id="10242" creationId="{C9BC48F9-AC79-45FD-A953-D2B8FDFAA431}"/>
          </ac:picMkLst>
        </pc:picChg>
        <pc:picChg chg="add mod replST">
          <ac:chgData name="Abdessamad Derraz" userId="4c6d9526346a9ae3" providerId="LiveId" clId="{97661E28-FAD6-4995-B220-FDB4234B49B9}" dt="2022-02-27T18:12:45.927" v="29835"/>
          <ac:picMkLst>
            <pc:docMk/>
            <pc:sldMk cId="1428388782" sldId="318"/>
            <ac:picMk id="10244" creationId="{2B63DC5F-6439-4D5A-84A4-F7B956A8862D}"/>
          </ac:picMkLst>
        </pc:picChg>
        <pc:picChg chg="add mod replST">
          <ac:chgData name="Abdessamad Derraz" userId="4c6d9526346a9ae3" providerId="LiveId" clId="{97661E28-FAD6-4995-B220-FDB4234B49B9}" dt="2022-02-27T18:12:45.934" v="29836"/>
          <ac:picMkLst>
            <pc:docMk/>
            <pc:sldMk cId="1428388782" sldId="318"/>
            <ac:picMk id="10246" creationId="{FAC8D581-5BD1-476E-91BB-39D9E7E63E7C}"/>
          </ac:picMkLst>
        </pc:picChg>
        <pc:cxnChg chg="add mod topLvl">
          <ac:chgData name="Abdessamad Derraz" userId="4c6d9526346a9ae3" providerId="LiveId" clId="{97661E28-FAD6-4995-B220-FDB4234B49B9}" dt="2022-02-26T15:35:27.976" v="9688" actId="164"/>
          <ac:cxnSpMkLst>
            <pc:docMk/>
            <pc:sldMk cId="1428388782" sldId="318"/>
            <ac:cxnSpMk id="4" creationId="{7FAA46BF-AD6C-42BF-A360-28892155C002}"/>
          </ac:cxnSpMkLst>
        </pc:cxnChg>
        <pc:cxnChg chg="add mod topLvl">
          <ac:chgData name="Abdessamad Derraz" userId="4c6d9526346a9ae3" providerId="LiveId" clId="{97661E28-FAD6-4995-B220-FDB4234B49B9}" dt="2022-02-26T15:35:27.976" v="9688" actId="164"/>
          <ac:cxnSpMkLst>
            <pc:docMk/>
            <pc:sldMk cId="1428388782" sldId="318"/>
            <ac:cxnSpMk id="8" creationId="{1E972EF0-F280-4C0E-A0C7-2D8E8601CDE4}"/>
          </ac:cxnSpMkLst>
        </pc:cxnChg>
        <pc:cxnChg chg="add mod topLvl replST">
          <ac:chgData name="Abdessamad Derraz" userId="4c6d9526346a9ae3" providerId="LiveId" clId="{97661E28-FAD6-4995-B220-FDB4234B49B9}" dt="2022-02-27T18:12:45.914" v="29833"/>
          <ac:cxnSpMkLst>
            <pc:docMk/>
            <pc:sldMk cId="1428388782" sldId="318"/>
            <ac:cxnSpMk id="10" creationId="{F9FA0AF0-4BB4-4F4C-8986-EF035D6F8191}"/>
          </ac:cxnSpMkLst>
        </pc:cxnChg>
        <pc:cxnChg chg="add mod ord topLvl replST">
          <ac:chgData name="Abdessamad Derraz" userId="4c6d9526346a9ae3" providerId="LiveId" clId="{97661E28-FAD6-4995-B220-FDB4234B49B9}" dt="2022-02-27T18:12:45.909" v="29832"/>
          <ac:cxnSpMkLst>
            <pc:docMk/>
            <pc:sldMk cId="1428388782" sldId="318"/>
            <ac:cxnSpMk id="14" creationId="{A387EE4C-49CB-4588-A8B4-7CF3B1C5184D}"/>
          </ac:cxnSpMkLst>
        </pc:cxnChg>
      </pc:sldChg>
      <pc:sldChg chg="addSp delSp modSp new mod ord modTransition modNotesTx">
        <pc:chgData name="Abdessamad Derraz" userId="4c6d9526346a9ae3" providerId="LiveId" clId="{97661E28-FAD6-4995-B220-FDB4234B49B9}" dt="2022-02-27T18:34:17.944" v="30042"/>
        <pc:sldMkLst>
          <pc:docMk/>
          <pc:sldMk cId="1693405547" sldId="319"/>
        </pc:sldMkLst>
        <pc:spChg chg="mod replST">
          <ac:chgData name="Abdessamad Derraz" userId="4c6d9526346a9ae3" providerId="LiveId" clId="{97661E28-FAD6-4995-B220-FDB4234B49B9}" dt="2022-02-27T18:12:47.424" v="30028"/>
          <ac:spMkLst>
            <pc:docMk/>
            <pc:sldMk cId="1693405547" sldId="319"/>
            <ac:spMk id="2" creationId="{55108278-20E4-4AF3-9395-369BF32420A9}"/>
          </ac:spMkLst>
        </pc:spChg>
        <pc:picChg chg="add mod replST">
          <ac:chgData name="Abdessamad Derraz" userId="4c6d9526346a9ae3" providerId="LiveId" clId="{97661E28-FAD6-4995-B220-FDB4234B49B9}" dt="2022-02-27T18:12:47.430" v="30029"/>
          <ac:picMkLst>
            <pc:docMk/>
            <pc:sldMk cId="1693405547" sldId="319"/>
            <ac:picMk id="4" creationId="{D017104D-A790-4F81-B229-86D08DD6B556}"/>
          </ac:picMkLst>
        </pc:picChg>
        <pc:picChg chg="add del mod">
          <ac:chgData name="Abdessamad Derraz" userId="4c6d9526346a9ae3" providerId="LiveId" clId="{97661E28-FAD6-4995-B220-FDB4234B49B9}" dt="2022-02-27T17:24:34.029" v="26692" actId="478"/>
          <ac:picMkLst>
            <pc:docMk/>
            <pc:sldMk cId="1693405547" sldId="319"/>
            <ac:picMk id="11266" creationId="{0507CB7E-7919-4ADF-BEE3-E0F593A1783B}"/>
          </ac:picMkLst>
        </pc:picChg>
      </pc:sldChg>
      <pc:sldChg chg="addSp delSp modSp add del mod modAnim">
        <pc:chgData name="Abdessamad Derraz" userId="4c6d9526346a9ae3" providerId="LiveId" clId="{97661E28-FAD6-4995-B220-FDB4234B49B9}" dt="2022-02-26T14:21:53.481" v="7929" actId="47"/>
        <pc:sldMkLst>
          <pc:docMk/>
          <pc:sldMk cId="3253249790" sldId="319"/>
        </pc:sldMkLst>
        <pc:spChg chg="mod">
          <ac:chgData name="Abdessamad Derraz" userId="4c6d9526346a9ae3" providerId="LiveId" clId="{97661E28-FAD6-4995-B220-FDB4234B49B9}" dt="2022-02-26T14:18:28.195" v="7912" actId="1076"/>
          <ac:spMkLst>
            <pc:docMk/>
            <pc:sldMk cId="3253249790" sldId="319"/>
            <ac:spMk id="27" creationId="{CB50A08B-8DA2-48C8-91A1-9BAB2BC8D266}"/>
          </ac:spMkLst>
        </pc:spChg>
        <pc:picChg chg="del mod">
          <ac:chgData name="Abdessamad Derraz" userId="4c6d9526346a9ae3" providerId="LiveId" clId="{97661E28-FAD6-4995-B220-FDB4234B49B9}" dt="2022-02-26T14:20:55.967" v="7926" actId="478"/>
          <ac:picMkLst>
            <pc:docMk/>
            <pc:sldMk cId="3253249790" sldId="319"/>
            <ac:picMk id="5" creationId="{C81535B1-846A-4C72-BB21-D48129C6D5AF}"/>
          </ac:picMkLst>
        </pc:picChg>
        <pc:picChg chg="add mod">
          <ac:chgData name="Abdessamad Derraz" userId="4c6d9526346a9ae3" providerId="LiveId" clId="{97661E28-FAD6-4995-B220-FDB4234B49B9}" dt="2022-02-26T14:19:09.655" v="7917" actId="12789"/>
          <ac:picMkLst>
            <pc:docMk/>
            <pc:sldMk cId="3253249790" sldId="319"/>
            <ac:picMk id="6" creationId="{A3B78699-6D32-42CE-9C64-37A8EE77E804}"/>
          </ac:picMkLst>
        </pc:picChg>
        <pc:picChg chg="mod">
          <ac:chgData name="Abdessamad Derraz" userId="4c6d9526346a9ae3" providerId="LiveId" clId="{97661E28-FAD6-4995-B220-FDB4234B49B9}" dt="2022-02-26T14:19:33.809" v="7920" actId="1076"/>
          <ac:picMkLst>
            <pc:docMk/>
            <pc:sldMk cId="3253249790" sldId="319"/>
            <ac:picMk id="8194" creationId="{048AD62D-39C7-4A96-B10A-96BC19FC5576}"/>
          </ac:picMkLst>
        </pc:picChg>
      </pc:sldChg>
      <pc:sldChg chg="addSp delSp modSp add mod ord modTransition modNotes modNotesTx">
        <pc:chgData name="Abdessamad Derraz" userId="4c6d9526346a9ae3" providerId="LiveId" clId="{97661E28-FAD6-4995-B220-FDB4234B49B9}" dt="2022-02-27T18:12:46.738" v="29953"/>
        <pc:sldMkLst>
          <pc:docMk/>
          <pc:sldMk cId="2117906447" sldId="320"/>
        </pc:sldMkLst>
        <pc:spChg chg="mod replST">
          <ac:chgData name="Abdessamad Derraz" userId="4c6d9526346a9ae3" providerId="LiveId" clId="{97661E28-FAD6-4995-B220-FDB4234B49B9}" dt="2022-02-27T18:12:46.732" v="29952"/>
          <ac:spMkLst>
            <pc:docMk/>
            <pc:sldMk cId="2117906447" sldId="320"/>
            <ac:spMk id="2" creationId="{55108278-20E4-4AF3-9395-369BF32420A9}"/>
          </ac:spMkLst>
        </pc:spChg>
        <pc:picChg chg="add mod replST">
          <ac:chgData name="Abdessamad Derraz" userId="4c6d9526346a9ae3" providerId="LiveId" clId="{97661E28-FAD6-4995-B220-FDB4234B49B9}" dt="2022-02-27T18:12:46.738" v="29953"/>
          <ac:picMkLst>
            <pc:docMk/>
            <pc:sldMk cId="2117906447" sldId="320"/>
            <ac:picMk id="6146" creationId="{73918786-8380-4A44-B785-6BE4ED1BB9E3}"/>
          </ac:picMkLst>
        </pc:picChg>
        <pc:picChg chg="del">
          <ac:chgData name="Abdessamad Derraz" userId="4c6d9526346a9ae3" providerId="LiveId" clId="{97661E28-FAD6-4995-B220-FDB4234B49B9}" dt="2022-02-27T12:42:49.231" v="21724" actId="478"/>
          <ac:picMkLst>
            <pc:docMk/>
            <pc:sldMk cId="2117906447" sldId="320"/>
            <ac:picMk id="11266" creationId="{0507CB7E-7919-4ADF-BEE3-E0F593A1783B}"/>
          </ac:picMkLst>
        </pc:picChg>
      </pc:sldChg>
      <pc:sldChg chg="addSp delSp modSp add mod modTransition setBg modClrScheme modAnim modShow chgLayout modNotes modNotesTx">
        <pc:chgData name="Abdessamad Derraz" userId="4c6d9526346a9ae3" providerId="LiveId" clId="{97661E28-FAD6-4995-B220-FDB4234B49B9}" dt="2022-02-27T18:12:46.027" v="29850"/>
        <pc:sldMkLst>
          <pc:docMk/>
          <pc:sldMk cId="3957085658" sldId="321"/>
        </pc:sldMkLst>
        <pc:spChg chg="add del mod">
          <ac:chgData name="Abdessamad Derraz" userId="4c6d9526346a9ae3" providerId="LiveId" clId="{97661E28-FAD6-4995-B220-FDB4234B49B9}" dt="2022-02-26T17:10:13.728" v="11760" actId="478"/>
          <ac:spMkLst>
            <pc:docMk/>
            <pc:sldMk cId="3957085658" sldId="321"/>
            <ac:spMk id="2" creationId="{3D3F675D-62A8-416C-967B-D030DF396933}"/>
          </ac:spMkLst>
        </pc:spChg>
        <pc:spChg chg="add del mod">
          <ac:chgData name="Abdessamad Derraz" userId="4c6d9526346a9ae3" providerId="LiveId" clId="{97661E28-FAD6-4995-B220-FDB4234B49B9}" dt="2022-02-26T17:25:03.904" v="12125"/>
          <ac:spMkLst>
            <pc:docMk/>
            <pc:sldMk cId="3957085658" sldId="321"/>
            <ac:spMk id="3" creationId="{A2C86344-AD47-4A2C-BB24-D865E110B3F4}"/>
          </ac:spMkLst>
        </pc:spChg>
        <pc:spChg chg="add mod replST">
          <ac:chgData name="Abdessamad Derraz" userId="4c6d9526346a9ae3" providerId="LiveId" clId="{97661E28-FAD6-4995-B220-FDB4234B49B9}" dt="2022-02-27T18:12:46.027" v="29850"/>
          <ac:spMkLst>
            <pc:docMk/>
            <pc:sldMk cId="3957085658" sldId="321"/>
            <ac:spMk id="21" creationId="{B6C5181B-D902-48E6-8352-3140E98CE4B6}"/>
          </ac:spMkLst>
        </pc:spChg>
        <pc:spChg chg="del">
          <ac:chgData name="Abdessamad Derraz" userId="4c6d9526346a9ae3" providerId="LiveId" clId="{97661E28-FAD6-4995-B220-FDB4234B49B9}" dt="2022-02-26T17:10:09.967" v="11759" actId="478"/>
          <ac:spMkLst>
            <pc:docMk/>
            <pc:sldMk cId="3957085658" sldId="321"/>
            <ac:spMk id="709" creationId="{00000000-0000-0000-0000-000000000000}"/>
          </ac:spMkLst>
        </pc:spChg>
        <pc:spChg chg="del">
          <ac:chgData name="Abdessamad Derraz" userId="4c6d9526346a9ae3" providerId="LiveId" clId="{97661E28-FAD6-4995-B220-FDB4234B49B9}" dt="2022-02-26T17:10:09.967" v="11759" actId="478"/>
          <ac:spMkLst>
            <pc:docMk/>
            <pc:sldMk cId="3957085658" sldId="321"/>
            <ac:spMk id="710" creationId="{00000000-0000-0000-0000-000000000000}"/>
          </ac:spMkLst>
        </pc:spChg>
        <pc:spChg chg="del">
          <ac:chgData name="Abdessamad Derraz" userId="4c6d9526346a9ae3" providerId="LiveId" clId="{97661E28-FAD6-4995-B220-FDB4234B49B9}" dt="2022-02-26T17:10:09.967" v="11759" actId="478"/>
          <ac:spMkLst>
            <pc:docMk/>
            <pc:sldMk cId="3957085658" sldId="321"/>
            <ac:spMk id="715" creationId="{00000000-0000-0000-0000-000000000000}"/>
          </ac:spMkLst>
        </pc:spChg>
        <pc:spChg chg="del">
          <ac:chgData name="Abdessamad Derraz" userId="4c6d9526346a9ae3" providerId="LiveId" clId="{97661E28-FAD6-4995-B220-FDB4234B49B9}" dt="2022-02-26T17:10:09.967" v="11759" actId="478"/>
          <ac:spMkLst>
            <pc:docMk/>
            <pc:sldMk cId="3957085658" sldId="321"/>
            <ac:spMk id="716" creationId="{00000000-0000-0000-0000-000000000000}"/>
          </ac:spMkLst>
        </pc:spChg>
        <pc:spChg chg="del">
          <ac:chgData name="Abdessamad Derraz" userId="4c6d9526346a9ae3" providerId="LiveId" clId="{97661E28-FAD6-4995-B220-FDB4234B49B9}" dt="2022-02-26T17:10:09.967" v="11759" actId="478"/>
          <ac:spMkLst>
            <pc:docMk/>
            <pc:sldMk cId="3957085658" sldId="321"/>
            <ac:spMk id="722" creationId="{00000000-0000-0000-0000-000000000000}"/>
          </ac:spMkLst>
        </pc:spChg>
        <pc:spChg chg="del">
          <ac:chgData name="Abdessamad Derraz" userId="4c6d9526346a9ae3" providerId="LiveId" clId="{97661E28-FAD6-4995-B220-FDB4234B49B9}" dt="2022-02-26T17:10:09.967" v="11759" actId="478"/>
          <ac:spMkLst>
            <pc:docMk/>
            <pc:sldMk cId="3957085658" sldId="321"/>
            <ac:spMk id="724" creationId="{00000000-0000-0000-0000-000000000000}"/>
          </ac:spMkLst>
        </pc:spChg>
        <pc:graphicFrameChg chg="del">
          <ac:chgData name="Abdessamad Derraz" userId="4c6d9526346a9ae3" providerId="LiveId" clId="{97661E28-FAD6-4995-B220-FDB4234B49B9}" dt="2022-02-26T17:10:09.967" v="11759" actId="478"/>
          <ac:graphicFrameMkLst>
            <pc:docMk/>
            <pc:sldMk cId="3957085658" sldId="321"/>
            <ac:graphicFrameMk id="4" creationId="{07BAFAAC-A412-4783-B9E3-E6F58EFFCE44}"/>
          </ac:graphicFrameMkLst>
        </pc:graphicFrameChg>
        <pc:picChg chg="del">
          <ac:chgData name="Abdessamad Derraz" userId="4c6d9526346a9ae3" providerId="LiveId" clId="{97661E28-FAD6-4995-B220-FDB4234B49B9}" dt="2022-02-26T17:10:09.967" v="11759" actId="478"/>
          <ac:picMkLst>
            <pc:docMk/>
            <pc:sldMk cId="3957085658" sldId="321"/>
            <ac:picMk id="28" creationId="{715D445A-18FA-47EB-96EF-B9D4F3A593D1}"/>
          </ac:picMkLst>
        </pc:picChg>
        <pc:picChg chg="add del mod">
          <ac:chgData name="Abdessamad Derraz" userId="4c6d9526346a9ae3" providerId="LiveId" clId="{97661E28-FAD6-4995-B220-FDB4234B49B9}" dt="2022-02-26T17:12:22.096" v="11893" actId="478"/>
          <ac:picMkLst>
            <pc:docMk/>
            <pc:sldMk cId="3957085658" sldId="321"/>
            <ac:picMk id="12290" creationId="{E2DEC9BE-8A92-440D-9DDA-09BE13CA9F8A}"/>
          </ac:picMkLst>
        </pc:picChg>
        <pc:picChg chg="add mod replST">
          <ac:chgData name="Abdessamad Derraz" userId="4c6d9526346a9ae3" providerId="LiveId" clId="{97661E28-FAD6-4995-B220-FDB4234B49B9}" dt="2022-02-27T18:12:46.010" v="29847"/>
          <ac:picMkLst>
            <pc:docMk/>
            <pc:sldMk cId="3957085658" sldId="321"/>
            <ac:picMk id="12292" creationId="{FB66A761-6657-45CC-83FB-D080D2477109}"/>
          </ac:picMkLst>
        </pc:picChg>
        <pc:picChg chg="add del mod">
          <ac:chgData name="Abdessamad Derraz" userId="4c6d9526346a9ae3" providerId="LiveId" clId="{97661E28-FAD6-4995-B220-FDB4234B49B9}" dt="2022-02-26T17:13:46.236" v="11908" actId="478"/>
          <ac:picMkLst>
            <pc:docMk/>
            <pc:sldMk cId="3957085658" sldId="321"/>
            <ac:picMk id="12294" creationId="{8988B302-B9CF-4F9C-9A29-EA0CFE57400A}"/>
          </ac:picMkLst>
        </pc:picChg>
        <pc:picChg chg="add del mod">
          <ac:chgData name="Abdessamad Derraz" userId="4c6d9526346a9ae3" providerId="LiveId" clId="{97661E28-FAD6-4995-B220-FDB4234B49B9}" dt="2022-02-26T17:19:27.277" v="11921" actId="478"/>
          <ac:picMkLst>
            <pc:docMk/>
            <pc:sldMk cId="3957085658" sldId="321"/>
            <ac:picMk id="12296" creationId="{CC4B59A2-613E-4906-AD79-8B634434AA05}"/>
          </ac:picMkLst>
        </pc:picChg>
        <pc:picChg chg="add del mod">
          <ac:chgData name="Abdessamad Derraz" userId="4c6d9526346a9ae3" providerId="LiveId" clId="{97661E28-FAD6-4995-B220-FDB4234B49B9}" dt="2022-02-26T17:19:28.487" v="11922" actId="478"/>
          <ac:picMkLst>
            <pc:docMk/>
            <pc:sldMk cId="3957085658" sldId="321"/>
            <ac:picMk id="12298" creationId="{E90013C6-2338-43FA-8E66-DF79D06DADCB}"/>
          </ac:picMkLst>
        </pc:picChg>
        <pc:picChg chg="add mod replST">
          <ac:chgData name="Abdessamad Derraz" userId="4c6d9526346a9ae3" providerId="LiveId" clId="{97661E28-FAD6-4995-B220-FDB4234B49B9}" dt="2022-02-27T18:12:46.015" v="29848"/>
          <ac:picMkLst>
            <pc:docMk/>
            <pc:sldMk cId="3957085658" sldId="321"/>
            <ac:picMk id="12300" creationId="{23B9CCD1-F8C3-480E-8EB0-BA43BA985274}"/>
          </ac:picMkLst>
        </pc:picChg>
        <pc:picChg chg="add mod replST">
          <ac:chgData name="Abdessamad Derraz" userId="4c6d9526346a9ae3" providerId="LiveId" clId="{97661E28-FAD6-4995-B220-FDB4234B49B9}" dt="2022-02-27T18:12:46.022" v="29849"/>
          <ac:picMkLst>
            <pc:docMk/>
            <pc:sldMk cId="3957085658" sldId="321"/>
            <ac:picMk id="12302" creationId="{6A7CC983-2C9B-4850-915F-265A0892C3DB}"/>
          </ac:picMkLst>
        </pc:picChg>
        <pc:cxnChg chg="del">
          <ac:chgData name="Abdessamad Derraz" userId="4c6d9526346a9ae3" providerId="LiveId" clId="{97661E28-FAD6-4995-B220-FDB4234B49B9}" dt="2022-02-26T17:10:09.967" v="11759" actId="478"/>
          <ac:cxnSpMkLst>
            <pc:docMk/>
            <pc:sldMk cId="3957085658" sldId="321"/>
            <ac:cxnSpMk id="711" creationId="{00000000-0000-0000-0000-000000000000}"/>
          </ac:cxnSpMkLst>
        </pc:cxnChg>
        <pc:cxnChg chg="del">
          <ac:chgData name="Abdessamad Derraz" userId="4c6d9526346a9ae3" providerId="LiveId" clId="{97661E28-FAD6-4995-B220-FDB4234B49B9}" dt="2022-02-26T17:10:09.967" v="11759" actId="478"/>
          <ac:cxnSpMkLst>
            <pc:docMk/>
            <pc:sldMk cId="3957085658" sldId="321"/>
            <ac:cxnSpMk id="719" creationId="{00000000-0000-0000-0000-000000000000}"/>
          </ac:cxnSpMkLst>
        </pc:cxnChg>
      </pc:sldChg>
      <pc:sldChg chg="addSp delSp modSp add mod ord modTransition delAnim modAnim modNotes modNotesTx">
        <pc:chgData name="Abdessamad Derraz" userId="4c6d9526346a9ae3" providerId="LiveId" clId="{97661E28-FAD6-4995-B220-FDB4234B49B9}" dt="2022-02-27T18:12:46.072" v="29857"/>
        <pc:sldMkLst>
          <pc:docMk/>
          <pc:sldMk cId="1710480720" sldId="322"/>
        </pc:sldMkLst>
        <pc:spChg chg="add mod replST">
          <ac:chgData name="Abdessamad Derraz" userId="4c6d9526346a9ae3" providerId="LiveId" clId="{97661E28-FAD6-4995-B220-FDB4234B49B9}" dt="2022-02-27T18:12:46.064" v="29856"/>
          <ac:spMkLst>
            <pc:docMk/>
            <pc:sldMk cId="1710480720" sldId="322"/>
            <ac:spMk id="2" creationId="{76DD063C-782F-4ACD-935B-7E0C8F695022}"/>
          </ac:spMkLst>
        </pc:spChg>
        <pc:spChg chg="add mod replST">
          <ac:chgData name="Abdessamad Derraz" userId="4c6d9526346a9ae3" providerId="LiveId" clId="{97661E28-FAD6-4995-B220-FDB4234B49B9}" dt="2022-02-27T18:12:46.072" v="29857"/>
          <ac:spMkLst>
            <pc:docMk/>
            <pc:sldMk cId="1710480720" sldId="322"/>
            <ac:spMk id="3" creationId="{E52E1AF5-7787-49DD-B901-49A75DCCFF22}"/>
          </ac:spMkLst>
        </pc:spChg>
        <pc:spChg chg="add del mod">
          <ac:chgData name="Abdessamad Derraz" userId="4c6d9526346a9ae3" providerId="LiveId" clId="{97661E28-FAD6-4995-B220-FDB4234B49B9}" dt="2022-02-27T07:54:55.273" v="13385" actId="478"/>
          <ac:spMkLst>
            <pc:docMk/>
            <pc:sldMk cId="1710480720" sldId="322"/>
            <ac:spMk id="4" creationId="{DAE998D7-16A8-442A-849A-8D9A62BADD67}"/>
          </ac:spMkLst>
        </pc:spChg>
        <pc:spChg chg="mod replST">
          <ac:chgData name="Abdessamad Derraz" userId="4c6d9526346a9ae3" providerId="LiveId" clId="{97661E28-FAD6-4995-B220-FDB4234B49B9}" dt="2022-02-27T18:12:46.035" v="29851"/>
          <ac:spMkLst>
            <pc:docMk/>
            <pc:sldMk cId="1710480720" sldId="322"/>
            <ac:spMk id="709" creationId="{00000000-0000-0000-0000-000000000000}"/>
          </ac:spMkLst>
        </pc:spChg>
        <pc:spChg chg="del">
          <ac:chgData name="Abdessamad Derraz" userId="4c6d9526346a9ae3" providerId="LiveId" clId="{97661E28-FAD6-4995-B220-FDB4234B49B9}" dt="2022-02-26T17:35:56.708" v="12507" actId="478"/>
          <ac:spMkLst>
            <pc:docMk/>
            <pc:sldMk cId="1710480720" sldId="322"/>
            <ac:spMk id="710" creationId="{00000000-0000-0000-0000-000000000000}"/>
          </ac:spMkLst>
        </pc:spChg>
        <pc:spChg chg="del">
          <ac:chgData name="Abdessamad Derraz" userId="4c6d9526346a9ae3" providerId="LiveId" clId="{97661E28-FAD6-4995-B220-FDB4234B49B9}" dt="2022-02-26T17:36:01.274" v="12508" actId="478"/>
          <ac:spMkLst>
            <pc:docMk/>
            <pc:sldMk cId="1710480720" sldId="322"/>
            <ac:spMk id="715" creationId="{00000000-0000-0000-0000-000000000000}"/>
          </ac:spMkLst>
        </pc:spChg>
        <pc:spChg chg="del">
          <ac:chgData name="Abdessamad Derraz" userId="4c6d9526346a9ae3" providerId="LiveId" clId="{97661E28-FAD6-4995-B220-FDB4234B49B9}" dt="2022-02-26T17:36:01.274" v="12508" actId="478"/>
          <ac:spMkLst>
            <pc:docMk/>
            <pc:sldMk cId="1710480720" sldId="322"/>
            <ac:spMk id="716" creationId="{00000000-0000-0000-0000-000000000000}"/>
          </ac:spMkLst>
        </pc:spChg>
        <pc:spChg chg="del">
          <ac:chgData name="Abdessamad Derraz" userId="4c6d9526346a9ae3" providerId="LiveId" clId="{97661E28-FAD6-4995-B220-FDB4234B49B9}" dt="2022-02-26T17:35:56.708" v="12507" actId="478"/>
          <ac:spMkLst>
            <pc:docMk/>
            <pc:sldMk cId="1710480720" sldId="322"/>
            <ac:spMk id="722" creationId="{00000000-0000-0000-0000-000000000000}"/>
          </ac:spMkLst>
        </pc:spChg>
        <pc:spChg chg="del">
          <ac:chgData name="Abdessamad Derraz" userId="4c6d9526346a9ae3" providerId="LiveId" clId="{97661E28-FAD6-4995-B220-FDB4234B49B9}" dt="2022-02-26T17:35:56.708" v="12507" actId="478"/>
          <ac:spMkLst>
            <pc:docMk/>
            <pc:sldMk cId="1710480720" sldId="322"/>
            <ac:spMk id="724" creationId="{00000000-0000-0000-0000-000000000000}"/>
          </ac:spMkLst>
        </pc:spChg>
        <pc:graphicFrameChg chg="del">
          <ac:chgData name="Abdessamad Derraz" userId="4c6d9526346a9ae3" providerId="LiveId" clId="{97661E28-FAD6-4995-B220-FDB4234B49B9}" dt="2022-02-26T17:35:56.708" v="12507" actId="478"/>
          <ac:graphicFrameMkLst>
            <pc:docMk/>
            <pc:sldMk cId="1710480720" sldId="322"/>
            <ac:graphicFrameMk id="4" creationId="{07BAFAAC-A412-4783-B9E3-E6F58EFFCE44}"/>
          </ac:graphicFrameMkLst>
        </pc:graphicFrameChg>
        <pc:picChg chg="del">
          <ac:chgData name="Abdessamad Derraz" userId="4c6d9526346a9ae3" providerId="LiveId" clId="{97661E28-FAD6-4995-B220-FDB4234B49B9}" dt="2022-02-26T17:35:56.708" v="12507" actId="478"/>
          <ac:picMkLst>
            <pc:docMk/>
            <pc:sldMk cId="1710480720" sldId="322"/>
            <ac:picMk id="28" creationId="{715D445A-18FA-47EB-96EF-B9D4F3A593D1}"/>
          </ac:picMkLst>
        </pc:picChg>
        <pc:picChg chg="add mod replST">
          <ac:chgData name="Abdessamad Derraz" userId="4c6d9526346a9ae3" providerId="LiveId" clId="{97661E28-FAD6-4995-B220-FDB4234B49B9}" dt="2022-02-27T18:12:46.053" v="29854"/>
          <ac:picMkLst>
            <pc:docMk/>
            <pc:sldMk cId="1710480720" sldId="322"/>
            <ac:picMk id="1026" creationId="{4E91A99F-FADE-4811-8359-4C0E9C274376}"/>
          </ac:picMkLst>
        </pc:picChg>
        <pc:picChg chg="add mod replST">
          <ac:chgData name="Abdessamad Derraz" userId="4c6d9526346a9ae3" providerId="LiveId" clId="{97661E28-FAD6-4995-B220-FDB4234B49B9}" dt="2022-02-27T18:12:46.059" v="29855"/>
          <ac:picMkLst>
            <pc:docMk/>
            <pc:sldMk cId="1710480720" sldId="322"/>
            <ac:picMk id="1028" creationId="{1E51D4D0-6B42-40F7-965B-F3FE6402189D}"/>
          </ac:picMkLst>
        </pc:picChg>
        <pc:picChg chg="add mod replST">
          <ac:chgData name="Abdessamad Derraz" userId="4c6d9526346a9ae3" providerId="LiveId" clId="{97661E28-FAD6-4995-B220-FDB4234B49B9}" dt="2022-02-27T18:12:46.041" v="29852"/>
          <ac:picMkLst>
            <pc:docMk/>
            <pc:sldMk cId="1710480720" sldId="322"/>
            <ac:picMk id="13314" creationId="{7D7F45AC-25DE-4ED7-BC01-5202739AF11C}"/>
          </ac:picMkLst>
        </pc:picChg>
        <pc:picChg chg="add mod replST">
          <ac:chgData name="Abdessamad Derraz" userId="4c6d9526346a9ae3" providerId="LiveId" clId="{97661E28-FAD6-4995-B220-FDB4234B49B9}" dt="2022-02-27T18:12:46.046" v="29853"/>
          <ac:picMkLst>
            <pc:docMk/>
            <pc:sldMk cId="1710480720" sldId="322"/>
            <ac:picMk id="13316" creationId="{2C2965E6-31A3-4565-9F17-62205DB87063}"/>
          </ac:picMkLst>
        </pc:picChg>
        <pc:cxnChg chg="del">
          <ac:chgData name="Abdessamad Derraz" userId="4c6d9526346a9ae3" providerId="LiveId" clId="{97661E28-FAD6-4995-B220-FDB4234B49B9}" dt="2022-02-26T17:35:56.708" v="12507" actId="478"/>
          <ac:cxnSpMkLst>
            <pc:docMk/>
            <pc:sldMk cId="1710480720" sldId="322"/>
            <ac:cxnSpMk id="711" creationId="{00000000-0000-0000-0000-000000000000}"/>
          </ac:cxnSpMkLst>
        </pc:cxnChg>
        <pc:cxnChg chg="del">
          <ac:chgData name="Abdessamad Derraz" userId="4c6d9526346a9ae3" providerId="LiveId" clId="{97661E28-FAD6-4995-B220-FDB4234B49B9}" dt="2022-02-26T17:35:56.708" v="12507" actId="478"/>
          <ac:cxnSpMkLst>
            <pc:docMk/>
            <pc:sldMk cId="1710480720" sldId="322"/>
            <ac:cxnSpMk id="719" creationId="{00000000-0000-0000-0000-000000000000}"/>
          </ac:cxnSpMkLst>
        </pc:cxnChg>
      </pc:sldChg>
      <pc:sldChg chg="addSp delSp modSp add mod modTransition setBg modClrScheme modAnim chgLayout modNotes modNotesTx">
        <pc:chgData name="Abdessamad Derraz" userId="4c6d9526346a9ae3" providerId="LiveId" clId="{97661E28-FAD6-4995-B220-FDB4234B49B9}" dt="2022-02-27T18:12:46.086" v="29859"/>
        <pc:sldMkLst>
          <pc:docMk/>
          <pc:sldMk cId="195249519" sldId="323"/>
        </pc:sldMkLst>
        <pc:spChg chg="del">
          <ac:chgData name="Abdessamad Derraz" userId="4c6d9526346a9ae3" providerId="LiveId" clId="{97661E28-FAD6-4995-B220-FDB4234B49B9}" dt="2022-02-27T07:55:43.386" v="13387" actId="478"/>
          <ac:spMkLst>
            <pc:docMk/>
            <pc:sldMk cId="195249519" sldId="323"/>
            <ac:spMk id="2" creationId="{76DD063C-782F-4ACD-935B-7E0C8F695022}"/>
          </ac:spMkLst>
        </pc:spChg>
        <pc:spChg chg="del">
          <ac:chgData name="Abdessamad Derraz" userId="4c6d9526346a9ae3" providerId="LiveId" clId="{97661E28-FAD6-4995-B220-FDB4234B49B9}" dt="2022-02-27T07:55:43.386" v="13387" actId="478"/>
          <ac:spMkLst>
            <pc:docMk/>
            <pc:sldMk cId="195249519" sldId="323"/>
            <ac:spMk id="3" creationId="{E52E1AF5-7787-49DD-B901-49A75DCCFF22}"/>
          </ac:spMkLst>
        </pc:spChg>
        <pc:spChg chg="add del mod">
          <ac:chgData name="Abdessamad Derraz" userId="4c6d9526346a9ae3" providerId="LiveId" clId="{97661E28-FAD6-4995-B220-FDB4234B49B9}" dt="2022-02-27T07:55:47.466" v="13388" actId="700"/>
          <ac:spMkLst>
            <pc:docMk/>
            <pc:sldMk cId="195249519" sldId="323"/>
            <ac:spMk id="4" creationId="{D96795DB-60B7-49F4-ABB2-6FD77B96EE59}"/>
          </ac:spMkLst>
        </pc:spChg>
        <pc:spChg chg="add mod replST">
          <ac:chgData name="Abdessamad Derraz" userId="4c6d9526346a9ae3" providerId="LiveId" clId="{97661E28-FAD6-4995-B220-FDB4234B49B9}" dt="2022-02-27T18:12:46.086" v="29859"/>
          <ac:spMkLst>
            <pc:docMk/>
            <pc:sldMk cId="195249519" sldId="323"/>
            <ac:spMk id="11" creationId="{766712D0-7347-49FF-8F04-E31736D3A1AD}"/>
          </ac:spMkLst>
        </pc:spChg>
        <pc:spChg chg="del">
          <ac:chgData name="Abdessamad Derraz" userId="4c6d9526346a9ae3" providerId="LiveId" clId="{97661E28-FAD6-4995-B220-FDB4234B49B9}" dt="2022-02-27T07:55:43.386" v="13387" actId="478"/>
          <ac:spMkLst>
            <pc:docMk/>
            <pc:sldMk cId="195249519" sldId="323"/>
            <ac:spMk id="709" creationId="{00000000-0000-0000-0000-000000000000}"/>
          </ac:spMkLst>
        </pc:spChg>
        <pc:picChg chg="add mod replST">
          <ac:chgData name="Abdessamad Derraz" userId="4c6d9526346a9ae3" providerId="LiveId" clId="{97661E28-FAD6-4995-B220-FDB4234B49B9}" dt="2022-02-27T18:12:46.079" v="29858"/>
          <ac:picMkLst>
            <pc:docMk/>
            <pc:sldMk cId="195249519" sldId="323"/>
            <ac:picMk id="10" creationId="{FA00DBEB-49CD-4B87-8F85-9412D2244572}"/>
          </ac:picMkLst>
        </pc:picChg>
        <pc:picChg chg="del">
          <ac:chgData name="Abdessamad Derraz" userId="4c6d9526346a9ae3" providerId="LiveId" clId="{97661E28-FAD6-4995-B220-FDB4234B49B9}" dt="2022-02-27T07:55:43.386" v="13387" actId="478"/>
          <ac:picMkLst>
            <pc:docMk/>
            <pc:sldMk cId="195249519" sldId="323"/>
            <ac:picMk id="1026" creationId="{4E91A99F-FADE-4811-8359-4C0E9C274376}"/>
          </ac:picMkLst>
        </pc:picChg>
        <pc:picChg chg="del">
          <ac:chgData name="Abdessamad Derraz" userId="4c6d9526346a9ae3" providerId="LiveId" clId="{97661E28-FAD6-4995-B220-FDB4234B49B9}" dt="2022-02-27T07:55:43.386" v="13387" actId="478"/>
          <ac:picMkLst>
            <pc:docMk/>
            <pc:sldMk cId="195249519" sldId="323"/>
            <ac:picMk id="1028" creationId="{1E51D4D0-6B42-40F7-965B-F3FE6402189D}"/>
          </ac:picMkLst>
        </pc:picChg>
        <pc:picChg chg="del">
          <ac:chgData name="Abdessamad Derraz" userId="4c6d9526346a9ae3" providerId="LiveId" clId="{97661E28-FAD6-4995-B220-FDB4234B49B9}" dt="2022-02-27T07:55:43.386" v="13387" actId="478"/>
          <ac:picMkLst>
            <pc:docMk/>
            <pc:sldMk cId="195249519" sldId="323"/>
            <ac:picMk id="13314" creationId="{7D7F45AC-25DE-4ED7-BC01-5202739AF11C}"/>
          </ac:picMkLst>
        </pc:picChg>
        <pc:picChg chg="del">
          <ac:chgData name="Abdessamad Derraz" userId="4c6d9526346a9ae3" providerId="LiveId" clId="{97661E28-FAD6-4995-B220-FDB4234B49B9}" dt="2022-02-27T07:55:43.386" v="13387" actId="478"/>
          <ac:picMkLst>
            <pc:docMk/>
            <pc:sldMk cId="195249519" sldId="323"/>
            <ac:picMk id="13316" creationId="{2C2965E6-31A3-4565-9F17-62205DB87063}"/>
          </ac:picMkLst>
        </pc:picChg>
      </pc:sldChg>
      <pc:sldChg chg="modSp add mod modTransition modAnim modNotes modNotesTx">
        <pc:chgData name="Abdessamad Derraz" userId="4c6d9526346a9ae3" providerId="LiveId" clId="{97661E28-FAD6-4995-B220-FDB4234B49B9}" dt="2022-02-27T18:12:46.098" v="29861"/>
        <pc:sldMkLst>
          <pc:docMk/>
          <pc:sldMk cId="2074183601" sldId="324"/>
        </pc:sldMkLst>
        <pc:spChg chg="mod replST">
          <ac:chgData name="Abdessamad Derraz" userId="4c6d9526346a9ae3" providerId="LiveId" clId="{97661E28-FAD6-4995-B220-FDB4234B49B9}" dt="2022-02-27T18:12:46.098" v="29861"/>
          <ac:spMkLst>
            <pc:docMk/>
            <pc:sldMk cId="2074183601" sldId="324"/>
            <ac:spMk id="11" creationId="{766712D0-7347-49FF-8F04-E31736D3A1AD}"/>
          </ac:spMkLst>
        </pc:spChg>
        <pc:picChg chg="replST">
          <ac:chgData name="Abdessamad Derraz" userId="4c6d9526346a9ae3" providerId="LiveId" clId="{97661E28-FAD6-4995-B220-FDB4234B49B9}" dt="2022-02-27T18:12:46.093" v="29860"/>
          <ac:picMkLst>
            <pc:docMk/>
            <pc:sldMk cId="2074183601" sldId="324"/>
            <ac:picMk id="10" creationId="{FA00DBEB-49CD-4B87-8F85-9412D2244572}"/>
          </ac:picMkLst>
        </pc:picChg>
      </pc:sldChg>
      <pc:sldChg chg="modSp add mod modTransition modNotes modNotesTx">
        <pc:chgData name="Abdessamad Derraz" userId="4c6d9526346a9ae3" providerId="LiveId" clId="{97661E28-FAD6-4995-B220-FDB4234B49B9}" dt="2022-02-27T18:12:46.112" v="29863"/>
        <pc:sldMkLst>
          <pc:docMk/>
          <pc:sldMk cId="3930513307" sldId="325"/>
        </pc:sldMkLst>
        <pc:spChg chg="mod replST">
          <ac:chgData name="Abdessamad Derraz" userId="4c6d9526346a9ae3" providerId="LiveId" clId="{97661E28-FAD6-4995-B220-FDB4234B49B9}" dt="2022-02-27T18:12:46.112" v="29863"/>
          <ac:spMkLst>
            <pc:docMk/>
            <pc:sldMk cId="3930513307" sldId="325"/>
            <ac:spMk id="11" creationId="{766712D0-7347-49FF-8F04-E31736D3A1AD}"/>
          </ac:spMkLst>
        </pc:spChg>
        <pc:picChg chg="replST">
          <ac:chgData name="Abdessamad Derraz" userId="4c6d9526346a9ae3" providerId="LiveId" clId="{97661E28-FAD6-4995-B220-FDB4234B49B9}" dt="2022-02-27T18:12:46.106" v="29862"/>
          <ac:picMkLst>
            <pc:docMk/>
            <pc:sldMk cId="3930513307" sldId="325"/>
            <ac:picMk id="10" creationId="{FA00DBEB-49CD-4B87-8F85-9412D2244572}"/>
          </ac:picMkLst>
        </pc:picChg>
      </pc:sldChg>
      <pc:sldChg chg="addSp delSp modSp add mod ord modTransition modAnim modNotesTx">
        <pc:chgData name="Abdessamad Derraz" userId="4c6d9526346a9ae3" providerId="LiveId" clId="{97661E28-FAD6-4995-B220-FDB4234B49B9}" dt="2022-02-27T18:12:46.164" v="29871"/>
        <pc:sldMkLst>
          <pc:docMk/>
          <pc:sldMk cId="674251935" sldId="326"/>
        </pc:sldMkLst>
        <pc:spChg chg="add del mod">
          <ac:chgData name="Abdessamad Derraz" userId="4c6d9526346a9ae3" providerId="LiveId" clId="{97661E28-FAD6-4995-B220-FDB4234B49B9}" dt="2022-02-27T08:29:49.995" v="14386" actId="478"/>
          <ac:spMkLst>
            <pc:docMk/>
            <pc:sldMk cId="674251935" sldId="326"/>
            <ac:spMk id="2" creationId="{76DD063C-782F-4ACD-935B-7E0C8F695022}"/>
          </ac:spMkLst>
        </pc:spChg>
        <pc:spChg chg="add del mod">
          <ac:chgData name="Abdessamad Derraz" userId="4c6d9526346a9ae3" providerId="LiveId" clId="{97661E28-FAD6-4995-B220-FDB4234B49B9}" dt="2022-02-27T08:29:49.995" v="14386" actId="478"/>
          <ac:spMkLst>
            <pc:docMk/>
            <pc:sldMk cId="674251935" sldId="326"/>
            <ac:spMk id="3" creationId="{E52E1AF5-7787-49DD-B901-49A75DCCFF22}"/>
          </ac:spMkLst>
        </pc:spChg>
        <pc:spChg chg="add del mod">
          <ac:chgData name="Abdessamad Derraz" userId="4c6d9526346a9ae3" providerId="LiveId" clId="{97661E28-FAD6-4995-B220-FDB4234B49B9}" dt="2022-02-27T08:29:49.995" v="14386" actId="478"/>
          <ac:spMkLst>
            <pc:docMk/>
            <pc:sldMk cId="674251935" sldId="326"/>
            <ac:spMk id="9" creationId="{20CD7FE6-C25A-4CAC-A1EC-8901F00774C6}"/>
          </ac:spMkLst>
        </pc:spChg>
        <pc:spChg chg="add del mod">
          <ac:chgData name="Abdessamad Derraz" userId="4c6d9526346a9ae3" providerId="LiveId" clId="{97661E28-FAD6-4995-B220-FDB4234B49B9}" dt="2022-02-27T08:29:47.675" v="14384"/>
          <ac:spMkLst>
            <pc:docMk/>
            <pc:sldMk cId="674251935" sldId="326"/>
            <ac:spMk id="14" creationId="{FAF7419E-B8F6-434D-B791-71854B9AAA7E}"/>
          </ac:spMkLst>
        </pc:spChg>
        <pc:spChg chg="add del mod">
          <ac:chgData name="Abdessamad Derraz" userId="4c6d9526346a9ae3" providerId="LiveId" clId="{97661E28-FAD6-4995-B220-FDB4234B49B9}" dt="2022-02-27T08:29:47.675" v="14384"/>
          <ac:spMkLst>
            <pc:docMk/>
            <pc:sldMk cId="674251935" sldId="326"/>
            <ac:spMk id="15" creationId="{27C2A6B9-8B92-46EB-975D-F534F62D0E44}"/>
          </ac:spMkLst>
        </pc:spChg>
        <pc:spChg chg="add del mod">
          <ac:chgData name="Abdessamad Derraz" userId="4c6d9526346a9ae3" providerId="LiveId" clId="{97661E28-FAD6-4995-B220-FDB4234B49B9}" dt="2022-02-27T08:29:47.675" v="14384"/>
          <ac:spMkLst>
            <pc:docMk/>
            <pc:sldMk cId="674251935" sldId="326"/>
            <ac:spMk id="16" creationId="{7F086B40-7E0D-48F4-8C75-C704FBA47B87}"/>
          </ac:spMkLst>
        </pc:spChg>
        <pc:spChg chg="add del mod">
          <ac:chgData name="Abdessamad Derraz" userId="4c6d9526346a9ae3" providerId="LiveId" clId="{97661E28-FAD6-4995-B220-FDB4234B49B9}" dt="2022-02-27T08:29:47.675" v="14384"/>
          <ac:spMkLst>
            <pc:docMk/>
            <pc:sldMk cId="674251935" sldId="326"/>
            <ac:spMk id="17" creationId="{528B1717-1D87-4673-A891-05E16B93BF6A}"/>
          </ac:spMkLst>
        </pc:spChg>
        <pc:spChg chg="add del mod">
          <ac:chgData name="Abdessamad Derraz" userId="4c6d9526346a9ae3" providerId="LiveId" clId="{97661E28-FAD6-4995-B220-FDB4234B49B9}" dt="2022-02-27T08:31:46.236" v="14403" actId="478"/>
          <ac:spMkLst>
            <pc:docMk/>
            <pc:sldMk cId="674251935" sldId="326"/>
            <ac:spMk id="22" creationId="{D300C04E-882F-4063-A20A-EBBA977C2CF6}"/>
          </ac:spMkLst>
        </pc:spChg>
        <pc:spChg chg="add del mod">
          <ac:chgData name="Abdessamad Derraz" userId="4c6d9526346a9ae3" providerId="LiveId" clId="{97661E28-FAD6-4995-B220-FDB4234B49B9}" dt="2022-02-27T08:31:46.236" v="14403" actId="478"/>
          <ac:spMkLst>
            <pc:docMk/>
            <pc:sldMk cId="674251935" sldId="326"/>
            <ac:spMk id="23" creationId="{4B09F942-D53C-496F-BE43-296A010E82E3}"/>
          </ac:spMkLst>
        </pc:spChg>
        <pc:spChg chg="add del mod">
          <ac:chgData name="Abdessamad Derraz" userId="4c6d9526346a9ae3" providerId="LiveId" clId="{97661E28-FAD6-4995-B220-FDB4234B49B9}" dt="2022-02-27T08:31:46.236" v="14403" actId="478"/>
          <ac:spMkLst>
            <pc:docMk/>
            <pc:sldMk cId="674251935" sldId="326"/>
            <ac:spMk id="24" creationId="{A5A7B95B-561F-4DDE-82A3-FCD67C83B3F3}"/>
          </ac:spMkLst>
        </pc:spChg>
        <pc:spChg chg="add del mod">
          <ac:chgData name="Abdessamad Derraz" userId="4c6d9526346a9ae3" providerId="LiveId" clId="{97661E28-FAD6-4995-B220-FDB4234B49B9}" dt="2022-02-27T08:29:53.579" v="14388" actId="478"/>
          <ac:spMkLst>
            <pc:docMk/>
            <pc:sldMk cId="674251935" sldId="326"/>
            <ac:spMk id="25" creationId="{BCC8FA57-D40D-4023-AC91-5AA4EBE2D331}"/>
          </ac:spMkLst>
        </pc:spChg>
        <pc:spChg chg="add mod replST">
          <ac:chgData name="Abdessamad Derraz" userId="4c6d9526346a9ae3" providerId="LiveId" clId="{97661E28-FAD6-4995-B220-FDB4234B49B9}" dt="2022-02-27T18:12:46.151" v="29869"/>
          <ac:spMkLst>
            <pc:docMk/>
            <pc:sldMk cId="674251935" sldId="326"/>
            <ac:spMk id="30" creationId="{EC068801-5A10-42C0-9939-E97352E46604}"/>
          </ac:spMkLst>
        </pc:spChg>
        <pc:spChg chg="add mod replST">
          <ac:chgData name="Abdessamad Derraz" userId="4c6d9526346a9ae3" providerId="LiveId" clId="{97661E28-FAD6-4995-B220-FDB4234B49B9}" dt="2022-02-27T18:12:46.158" v="29870"/>
          <ac:spMkLst>
            <pc:docMk/>
            <pc:sldMk cId="674251935" sldId="326"/>
            <ac:spMk id="31" creationId="{EA01D9A5-42BD-4B53-A940-2AD83702BD99}"/>
          </ac:spMkLst>
        </pc:spChg>
        <pc:spChg chg="add mod replST">
          <ac:chgData name="Abdessamad Derraz" userId="4c6d9526346a9ae3" providerId="LiveId" clId="{97661E28-FAD6-4995-B220-FDB4234B49B9}" dt="2022-02-27T18:12:46.164" v="29871"/>
          <ac:spMkLst>
            <pc:docMk/>
            <pc:sldMk cId="674251935" sldId="326"/>
            <ac:spMk id="32" creationId="{F50F1535-0200-47E5-9A1E-42E929E1808B}"/>
          </ac:spMkLst>
        </pc:spChg>
        <pc:spChg chg="add del mod">
          <ac:chgData name="Abdessamad Derraz" userId="4c6d9526346a9ae3" providerId="LiveId" clId="{97661E28-FAD6-4995-B220-FDB4234B49B9}" dt="2022-02-27T08:31:50.280" v="14405" actId="478"/>
          <ac:spMkLst>
            <pc:docMk/>
            <pc:sldMk cId="674251935" sldId="326"/>
            <ac:spMk id="33" creationId="{761C0C9B-D164-4416-8D07-CAADFFD41A4E}"/>
          </ac:spMkLst>
        </pc:spChg>
        <pc:spChg chg="replST">
          <ac:chgData name="Abdessamad Derraz" userId="4c6d9526346a9ae3" providerId="LiveId" clId="{97661E28-FAD6-4995-B220-FDB4234B49B9}" dt="2022-02-27T18:12:46.120" v="29864"/>
          <ac:spMkLst>
            <pc:docMk/>
            <pc:sldMk cId="674251935" sldId="326"/>
            <ac:spMk id="709" creationId="{00000000-0000-0000-0000-000000000000}"/>
          </ac:spMkLst>
        </pc:spChg>
        <pc:picChg chg="add del mod">
          <ac:chgData name="Abdessamad Derraz" userId="4c6d9526346a9ae3" providerId="LiveId" clId="{97661E28-FAD6-4995-B220-FDB4234B49B9}" dt="2022-02-27T08:29:47.675" v="14384"/>
          <ac:picMkLst>
            <pc:docMk/>
            <pc:sldMk cId="674251935" sldId="326"/>
            <ac:picMk id="10" creationId="{BBBEC6B2-5CDA-4FF2-BE76-95BB3F796E7D}"/>
          </ac:picMkLst>
        </pc:picChg>
        <pc:picChg chg="add del mod">
          <ac:chgData name="Abdessamad Derraz" userId="4c6d9526346a9ae3" providerId="LiveId" clId="{97661E28-FAD6-4995-B220-FDB4234B49B9}" dt="2022-02-27T08:29:47.675" v="14384"/>
          <ac:picMkLst>
            <pc:docMk/>
            <pc:sldMk cId="674251935" sldId="326"/>
            <ac:picMk id="11" creationId="{10CE62CE-906A-496E-BB3D-688CB864D7BC}"/>
          </ac:picMkLst>
        </pc:picChg>
        <pc:picChg chg="add del mod">
          <ac:chgData name="Abdessamad Derraz" userId="4c6d9526346a9ae3" providerId="LiveId" clId="{97661E28-FAD6-4995-B220-FDB4234B49B9}" dt="2022-02-27T08:29:47.675" v="14384"/>
          <ac:picMkLst>
            <pc:docMk/>
            <pc:sldMk cId="674251935" sldId="326"/>
            <ac:picMk id="12" creationId="{1C7AF6F7-80C2-4830-B522-DB6F3D9E3E50}"/>
          </ac:picMkLst>
        </pc:picChg>
        <pc:picChg chg="add del mod">
          <ac:chgData name="Abdessamad Derraz" userId="4c6d9526346a9ae3" providerId="LiveId" clId="{97661E28-FAD6-4995-B220-FDB4234B49B9}" dt="2022-02-27T08:29:47.675" v="14384"/>
          <ac:picMkLst>
            <pc:docMk/>
            <pc:sldMk cId="674251935" sldId="326"/>
            <ac:picMk id="13" creationId="{E4697E46-F9F0-4C84-B775-2F48BDD09410}"/>
          </ac:picMkLst>
        </pc:picChg>
        <pc:picChg chg="add del mod">
          <ac:chgData name="Abdessamad Derraz" userId="4c6d9526346a9ae3" providerId="LiveId" clId="{97661E28-FAD6-4995-B220-FDB4234B49B9}" dt="2022-02-27T08:31:46.236" v="14403" actId="478"/>
          <ac:picMkLst>
            <pc:docMk/>
            <pc:sldMk cId="674251935" sldId="326"/>
            <ac:picMk id="18" creationId="{EFAF715F-E9FE-46CE-8B86-69A0FDD91542}"/>
          </ac:picMkLst>
        </pc:picChg>
        <pc:picChg chg="add del mod">
          <ac:chgData name="Abdessamad Derraz" userId="4c6d9526346a9ae3" providerId="LiveId" clId="{97661E28-FAD6-4995-B220-FDB4234B49B9}" dt="2022-02-27T08:31:46.236" v="14403" actId="478"/>
          <ac:picMkLst>
            <pc:docMk/>
            <pc:sldMk cId="674251935" sldId="326"/>
            <ac:picMk id="19" creationId="{06EFB891-0AFC-4AE5-A0B0-3F88C5A0E217}"/>
          </ac:picMkLst>
        </pc:picChg>
        <pc:picChg chg="add del mod">
          <ac:chgData name="Abdessamad Derraz" userId="4c6d9526346a9ae3" providerId="LiveId" clId="{97661E28-FAD6-4995-B220-FDB4234B49B9}" dt="2022-02-27T08:31:46.236" v="14403" actId="478"/>
          <ac:picMkLst>
            <pc:docMk/>
            <pc:sldMk cId="674251935" sldId="326"/>
            <ac:picMk id="20" creationId="{13267C70-882B-40BD-AAC6-8416A4E80FAE}"/>
          </ac:picMkLst>
        </pc:picChg>
        <pc:picChg chg="add del mod">
          <ac:chgData name="Abdessamad Derraz" userId="4c6d9526346a9ae3" providerId="LiveId" clId="{97661E28-FAD6-4995-B220-FDB4234B49B9}" dt="2022-02-27T08:31:46.236" v="14403" actId="478"/>
          <ac:picMkLst>
            <pc:docMk/>
            <pc:sldMk cId="674251935" sldId="326"/>
            <ac:picMk id="21" creationId="{52D9A510-9DD2-4ACD-9B8E-DBDECF1B57CF}"/>
          </ac:picMkLst>
        </pc:picChg>
        <pc:picChg chg="add mod replST">
          <ac:chgData name="Abdessamad Derraz" userId="4c6d9526346a9ae3" providerId="LiveId" clId="{97661E28-FAD6-4995-B220-FDB4234B49B9}" dt="2022-02-27T18:12:46.126" v="29865"/>
          <ac:picMkLst>
            <pc:docMk/>
            <pc:sldMk cId="674251935" sldId="326"/>
            <ac:picMk id="26" creationId="{4B2EA84F-6CDA-4AFE-912A-5BAC5FFCA57E}"/>
          </ac:picMkLst>
        </pc:picChg>
        <pc:picChg chg="add mod replST">
          <ac:chgData name="Abdessamad Derraz" userId="4c6d9526346a9ae3" providerId="LiveId" clId="{97661E28-FAD6-4995-B220-FDB4234B49B9}" dt="2022-02-27T18:12:46.131" v="29866"/>
          <ac:picMkLst>
            <pc:docMk/>
            <pc:sldMk cId="674251935" sldId="326"/>
            <ac:picMk id="27" creationId="{B1F8C3D8-CB2F-4823-9019-27062599D800}"/>
          </ac:picMkLst>
        </pc:picChg>
        <pc:picChg chg="add mod replST">
          <ac:chgData name="Abdessamad Derraz" userId="4c6d9526346a9ae3" providerId="LiveId" clId="{97661E28-FAD6-4995-B220-FDB4234B49B9}" dt="2022-02-27T18:12:46.139" v="29867"/>
          <ac:picMkLst>
            <pc:docMk/>
            <pc:sldMk cId="674251935" sldId="326"/>
            <ac:picMk id="28" creationId="{C54E5BC1-F3CE-4F7C-B5D9-30A4B94469C2}"/>
          </ac:picMkLst>
        </pc:picChg>
        <pc:picChg chg="add mod replST">
          <ac:chgData name="Abdessamad Derraz" userId="4c6d9526346a9ae3" providerId="LiveId" clId="{97661E28-FAD6-4995-B220-FDB4234B49B9}" dt="2022-02-27T18:12:46.145" v="29868"/>
          <ac:picMkLst>
            <pc:docMk/>
            <pc:sldMk cId="674251935" sldId="326"/>
            <ac:picMk id="29" creationId="{96614099-4A90-4F72-9F03-A6F3CFADA753}"/>
          </ac:picMkLst>
        </pc:picChg>
        <pc:picChg chg="add del">
          <ac:chgData name="Abdessamad Derraz" userId="4c6d9526346a9ae3" providerId="LiveId" clId="{97661E28-FAD6-4995-B220-FDB4234B49B9}" dt="2022-02-27T08:29:49.995" v="14386" actId="478"/>
          <ac:picMkLst>
            <pc:docMk/>
            <pc:sldMk cId="674251935" sldId="326"/>
            <ac:picMk id="1026" creationId="{4E91A99F-FADE-4811-8359-4C0E9C274376}"/>
          </ac:picMkLst>
        </pc:picChg>
        <pc:picChg chg="add del">
          <ac:chgData name="Abdessamad Derraz" userId="4c6d9526346a9ae3" providerId="LiveId" clId="{97661E28-FAD6-4995-B220-FDB4234B49B9}" dt="2022-02-27T08:29:49.995" v="14386" actId="478"/>
          <ac:picMkLst>
            <pc:docMk/>
            <pc:sldMk cId="674251935" sldId="326"/>
            <ac:picMk id="1028" creationId="{1E51D4D0-6B42-40F7-965B-F3FE6402189D}"/>
          </ac:picMkLst>
        </pc:picChg>
        <pc:picChg chg="add del">
          <ac:chgData name="Abdessamad Derraz" userId="4c6d9526346a9ae3" providerId="LiveId" clId="{97661E28-FAD6-4995-B220-FDB4234B49B9}" dt="2022-02-27T08:29:49.995" v="14386" actId="478"/>
          <ac:picMkLst>
            <pc:docMk/>
            <pc:sldMk cId="674251935" sldId="326"/>
            <ac:picMk id="13314" creationId="{7D7F45AC-25DE-4ED7-BC01-5202739AF11C}"/>
          </ac:picMkLst>
        </pc:picChg>
        <pc:picChg chg="add del">
          <ac:chgData name="Abdessamad Derraz" userId="4c6d9526346a9ae3" providerId="LiveId" clId="{97661E28-FAD6-4995-B220-FDB4234B49B9}" dt="2022-02-27T08:29:49.995" v="14386" actId="478"/>
          <ac:picMkLst>
            <pc:docMk/>
            <pc:sldMk cId="674251935" sldId="326"/>
            <ac:picMk id="13316" creationId="{2C2965E6-31A3-4565-9F17-62205DB87063}"/>
          </ac:picMkLst>
        </pc:picChg>
      </pc:sldChg>
      <pc:sldChg chg="addSp delSp modSp new mod modTransition setBg modClrScheme modAnim chgLayout modNotes modNotesTx">
        <pc:chgData name="Abdessamad Derraz" userId="4c6d9526346a9ae3" providerId="LiveId" clId="{97661E28-FAD6-4995-B220-FDB4234B49B9}" dt="2022-02-27T18:12:46.178" v="29873"/>
        <pc:sldMkLst>
          <pc:docMk/>
          <pc:sldMk cId="3254180183" sldId="327"/>
        </pc:sldMkLst>
        <pc:spChg chg="del">
          <ac:chgData name="Abdessamad Derraz" userId="4c6d9526346a9ae3" providerId="LiveId" clId="{97661E28-FAD6-4995-B220-FDB4234B49B9}" dt="2022-02-27T08:13:52.998" v="13756" actId="700"/>
          <ac:spMkLst>
            <pc:docMk/>
            <pc:sldMk cId="3254180183" sldId="327"/>
            <ac:spMk id="2" creationId="{1EF46275-E180-4C56-9708-E4AB23CDD2E1}"/>
          </ac:spMkLst>
        </pc:spChg>
        <pc:spChg chg="add mod replST">
          <ac:chgData name="Abdessamad Derraz" userId="4c6d9526346a9ae3" providerId="LiveId" clId="{97661E28-FAD6-4995-B220-FDB4234B49B9}" dt="2022-02-27T18:12:46.178" v="29873"/>
          <ac:spMkLst>
            <pc:docMk/>
            <pc:sldMk cId="3254180183" sldId="327"/>
            <ac:spMk id="3" creationId="{ED5DBB86-8264-452B-9B49-CDBB11775E39}"/>
          </ac:spMkLst>
        </pc:spChg>
        <pc:picChg chg="add mod replST">
          <ac:chgData name="Abdessamad Derraz" userId="4c6d9526346a9ae3" providerId="LiveId" clId="{97661E28-FAD6-4995-B220-FDB4234B49B9}" dt="2022-02-27T18:12:46.172" v="29872"/>
          <ac:picMkLst>
            <pc:docMk/>
            <pc:sldMk cId="3254180183" sldId="327"/>
            <ac:picMk id="1026" creationId="{A97D7D5E-BBDC-49CD-8999-60B403EB31E5}"/>
          </ac:picMkLst>
        </pc:picChg>
      </pc:sldChg>
      <pc:sldChg chg="addSp modSp add mod ord modTransition modNotes modNotesTx">
        <pc:chgData name="Abdessamad Derraz" userId="4c6d9526346a9ae3" providerId="LiveId" clId="{97661E28-FAD6-4995-B220-FDB4234B49B9}" dt="2022-02-27T18:12:46.234" v="29882"/>
        <pc:sldMkLst>
          <pc:docMk/>
          <pc:sldMk cId="3379111264" sldId="328"/>
        </pc:sldMkLst>
        <pc:spChg chg="mod replST">
          <ac:chgData name="Abdessamad Derraz" userId="4c6d9526346a9ae3" providerId="LiveId" clId="{97661E28-FAD6-4995-B220-FDB4234B49B9}" dt="2022-02-27T18:12:46.216" v="29879"/>
          <ac:spMkLst>
            <pc:docMk/>
            <pc:sldMk cId="3379111264" sldId="328"/>
            <ac:spMk id="2" creationId="{76DD063C-782F-4ACD-935B-7E0C8F695022}"/>
          </ac:spMkLst>
        </pc:spChg>
        <pc:spChg chg="mod replST">
          <ac:chgData name="Abdessamad Derraz" userId="4c6d9526346a9ae3" providerId="LiveId" clId="{97661E28-FAD6-4995-B220-FDB4234B49B9}" dt="2022-02-27T18:12:46.222" v="29880"/>
          <ac:spMkLst>
            <pc:docMk/>
            <pc:sldMk cId="3379111264" sldId="328"/>
            <ac:spMk id="3" creationId="{E52E1AF5-7787-49DD-B901-49A75DCCFF22}"/>
          </ac:spMkLst>
        </pc:spChg>
        <pc:spChg chg="mod replST">
          <ac:chgData name="Abdessamad Derraz" userId="4c6d9526346a9ae3" providerId="LiveId" clId="{97661E28-FAD6-4995-B220-FDB4234B49B9}" dt="2022-02-27T18:12:46.227" v="29881"/>
          <ac:spMkLst>
            <pc:docMk/>
            <pc:sldMk cId="3379111264" sldId="328"/>
            <ac:spMk id="9" creationId="{20CD7FE6-C25A-4CAC-A1EC-8901F00774C6}"/>
          </ac:spMkLst>
        </pc:spChg>
        <pc:spChg chg="add mod replST">
          <ac:chgData name="Abdessamad Derraz" userId="4c6d9526346a9ae3" providerId="LiveId" clId="{97661E28-FAD6-4995-B220-FDB4234B49B9}" dt="2022-02-27T18:12:46.234" v="29882"/>
          <ac:spMkLst>
            <pc:docMk/>
            <pc:sldMk cId="3379111264" sldId="328"/>
            <ac:spMk id="10" creationId="{9C640E3F-9B3E-4FA8-849A-3141AE412080}"/>
          </ac:spMkLst>
        </pc:spChg>
        <pc:spChg chg="replST">
          <ac:chgData name="Abdessamad Derraz" userId="4c6d9526346a9ae3" providerId="LiveId" clId="{97661E28-FAD6-4995-B220-FDB4234B49B9}" dt="2022-02-27T18:12:46.186" v="29874"/>
          <ac:spMkLst>
            <pc:docMk/>
            <pc:sldMk cId="3379111264" sldId="328"/>
            <ac:spMk id="709" creationId="{00000000-0000-0000-0000-000000000000}"/>
          </ac:spMkLst>
        </pc:spChg>
        <pc:picChg chg="mod replST">
          <ac:chgData name="Abdessamad Derraz" userId="4c6d9526346a9ae3" providerId="LiveId" clId="{97661E28-FAD6-4995-B220-FDB4234B49B9}" dt="2022-02-27T18:12:46.205" v="29877"/>
          <ac:picMkLst>
            <pc:docMk/>
            <pc:sldMk cId="3379111264" sldId="328"/>
            <ac:picMk id="1026" creationId="{4E91A99F-FADE-4811-8359-4C0E9C274376}"/>
          </ac:picMkLst>
        </pc:picChg>
        <pc:picChg chg="mod replST">
          <ac:chgData name="Abdessamad Derraz" userId="4c6d9526346a9ae3" providerId="LiveId" clId="{97661E28-FAD6-4995-B220-FDB4234B49B9}" dt="2022-02-27T18:12:46.210" v="29878"/>
          <ac:picMkLst>
            <pc:docMk/>
            <pc:sldMk cId="3379111264" sldId="328"/>
            <ac:picMk id="1028" creationId="{1E51D4D0-6B42-40F7-965B-F3FE6402189D}"/>
          </ac:picMkLst>
        </pc:picChg>
        <pc:picChg chg="mod replST">
          <ac:chgData name="Abdessamad Derraz" userId="4c6d9526346a9ae3" providerId="LiveId" clId="{97661E28-FAD6-4995-B220-FDB4234B49B9}" dt="2022-02-27T18:12:46.193" v="29875"/>
          <ac:picMkLst>
            <pc:docMk/>
            <pc:sldMk cId="3379111264" sldId="328"/>
            <ac:picMk id="13314" creationId="{7D7F45AC-25DE-4ED7-BC01-5202739AF11C}"/>
          </ac:picMkLst>
        </pc:picChg>
        <pc:picChg chg="mod replST">
          <ac:chgData name="Abdessamad Derraz" userId="4c6d9526346a9ae3" providerId="LiveId" clId="{97661E28-FAD6-4995-B220-FDB4234B49B9}" dt="2022-02-27T18:12:46.198" v="29876"/>
          <ac:picMkLst>
            <pc:docMk/>
            <pc:sldMk cId="3379111264" sldId="328"/>
            <ac:picMk id="13316" creationId="{2C2965E6-31A3-4565-9F17-62205DB87063}"/>
          </ac:picMkLst>
        </pc:picChg>
      </pc:sldChg>
      <pc:sldChg chg="addSp delSp modSp add mod ord modTransition modNotes modNotesTx">
        <pc:chgData name="Abdessamad Derraz" userId="4c6d9526346a9ae3" providerId="LiveId" clId="{97661E28-FAD6-4995-B220-FDB4234B49B9}" dt="2022-02-27T18:12:46.258" v="29884"/>
        <pc:sldMkLst>
          <pc:docMk/>
          <pc:sldMk cId="3965493569" sldId="329"/>
        </pc:sldMkLst>
        <pc:spChg chg="add del mod">
          <ac:chgData name="Abdessamad Derraz" userId="4c6d9526346a9ae3" providerId="LiveId" clId="{97661E28-FAD6-4995-B220-FDB4234B49B9}" dt="2022-02-27T08:35:03.358" v="14425" actId="478"/>
          <ac:spMkLst>
            <pc:docMk/>
            <pc:sldMk cId="3965493569" sldId="329"/>
            <ac:spMk id="3" creationId="{8625BEA0-E89C-4419-B43A-DB9ACBD08D3E}"/>
          </ac:spMkLst>
        </pc:spChg>
        <pc:spChg chg="mod replST">
          <ac:chgData name="Abdessamad Derraz" userId="4c6d9526346a9ae3" providerId="LiveId" clId="{97661E28-FAD6-4995-B220-FDB4234B49B9}" dt="2022-02-27T18:12:46.242" v="29883"/>
          <ac:spMkLst>
            <pc:docMk/>
            <pc:sldMk cId="3965493569" sldId="329"/>
            <ac:spMk id="821" creationId="{00000000-0000-0000-0000-000000000000}"/>
          </ac:spMkLst>
        </pc:spChg>
        <pc:spChg chg="del">
          <ac:chgData name="Abdessamad Derraz" userId="4c6d9526346a9ae3" providerId="LiveId" clId="{97661E28-FAD6-4995-B220-FDB4234B49B9}" dt="2022-02-27T08:35:02.001" v="14424" actId="478"/>
          <ac:spMkLst>
            <pc:docMk/>
            <pc:sldMk cId="3965493569" sldId="329"/>
            <ac:spMk id="822" creationId="{00000000-0000-0000-0000-000000000000}"/>
          </ac:spMkLst>
        </pc:spChg>
        <pc:picChg chg="replST">
          <ac:chgData name="Abdessamad Derraz" userId="4c6d9526346a9ae3" providerId="LiveId" clId="{97661E28-FAD6-4995-B220-FDB4234B49B9}" dt="2022-02-27T18:12:46.258" v="29884"/>
          <ac:picMkLst>
            <pc:docMk/>
            <pc:sldMk cId="3965493569" sldId="329"/>
            <ac:picMk id="823" creationId="{00000000-0000-0000-0000-000000000000}"/>
          </ac:picMkLst>
        </pc:picChg>
      </pc:sldChg>
      <pc:sldChg chg="delSp modSp add mod ord modTransition delAnim modAnim modNotesTx">
        <pc:chgData name="Abdessamad Derraz" userId="4c6d9526346a9ae3" providerId="LiveId" clId="{97661E28-FAD6-4995-B220-FDB4234B49B9}" dt="2022-02-27T18:12:46.273" v="29886"/>
        <pc:sldMkLst>
          <pc:docMk/>
          <pc:sldMk cId="1871022196" sldId="330"/>
        </pc:sldMkLst>
        <pc:spChg chg="replST">
          <ac:chgData name="Abdessamad Derraz" userId="4c6d9526346a9ae3" providerId="LiveId" clId="{97661E28-FAD6-4995-B220-FDB4234B49B9}" dt="2022-02-27T18:12:46.266" v="29885"/>
          <ac:spMkLst>
            <pc:docMk/>
            <pc:sldMk cId="1871022196" sldId="330"/>
            <ac:spMk id="27" creationId="{CB50A08B-8DA2-48C8-91A1-9BAB2BC8D266}"/>
          </ac:spMkLst>
        </pc:spChg>
        <pc:picChg chg="del">
          <ac:chgData name="Abdessamad Derraz" userId="4c6d9526346a9ae3" providerId="LiveId" clId="{97661E28-FAD6-4995-B220-FDB4234B49B9}" dt="2022-02-27T10:00:54.767" v="14684" actId="478"/>
          <ac:picMkLst>
            <pc:docMk/>
            <pc:sldMk cId="1871022196" sldId="330"/>
            <ac:picMk id="6" creationId="{800FF7DB-5B46-4B89-B91D-BD6EBD87B466}"/>
          </ac:picMkLst>
        </pc:picChg>
        <pc:picChg chg="replST">
          <ac:chgData name="Abdessamad Derraz" userId="4c6d9526346a9ae3" providerId="LiveId" clId="{97661E28-FAD6-4995-B220-FDB4234B49B9}" dt="2022-02-27T18:12:46.273" v="29886"/>
          <ac:picMkLst>
            <pc:docMk/>
            <pc:sldMk cId="1871022196" sldId="330"/>
            <ac:picMk id="8" creationId="{7496C475-C6EF-4DD7-92B1-769EE8F1683B}"/>
          </ac:picMkLst>
        </pc:picChg>
      </pc:sldChg>
      <pc:sldChg chg="addSp delSp modSp add mod modTransition modNotes modNotesTx">
        <pc:chgData name="Abdessamad Derraz" userId="4c6d9526346a9ae3" providerId="LiveId" clId="{97661E28-FAD6-4995-B220-FDB4234B49B9}" dt="2022-02-27T18:12:46.288" v="29888"/>
        <pc:sldMkLst>
          <pc:docMk/>
          <pc:sldMk cId="3056308616" sldId="331"/>
        </pc:sldMkLst>
        <pc:spChg chg="replST">
          <ac:chgData name="Abdessamad Derraz" userId="4c6d9526346a9ae3" providerId="LiveId" clId="{97661E28-FAD6-4995-B220-FDB4234B49B9}" dt="2022-02-27T18:12:46.281" v="29887"/>
          <ac:spMkLst>
            <pc:docMk/>
            <pc:sldMk cId="3056308616" sldId="331"/>
            <ac:spMk id="27" creationId="{CB50A08B-8DA2-48C8-91A1-9BAB2BC8D266}"/>
          </ac:spMkLst>
        </pc:spChg>
        <pc:picChg chg="add mod replST">
          <ac:chgData name="Abdessamad Derraz" userId="4c6d9526346a9ae3" providerId="LiveId" clId="{97661E28-FAD6-4995-B220-FDB4234B49B9}" dt="2022-02-27T18:12:46.288" v="29888"/>
          <ac:picMkLst>
            <pc:docMk/>
            <pc:sldMk cId="3056308616" sldId="331"/>
            <ac:picMk id="3" creationId="{FEDF10E2-0DA3-4EBB-BAD8-A63C0A2123F2}"/>
          </ac:picMkLst>
        </pc:picChg>
        <pc:picChg chg="del">
          <ac:chgData name="Abdessamad Derraz" userId="4c6d9526346a9ae3" providerId="LiveId" clId="{97661E28-FAD6-4995-B220-FDB4234B49B9}" dt="2022-02-27T10:04:09.123" v="14797" actId="478"/>
          <ac:picMkLst>
            <pc:docMk/>
            <pc:sldMk cId="3056308616" sldId="331"/>
            <ac:picMk id="8" creationId="{7496C475-C6EF-4DD7-92B1-769EE8F1683B}"/>
          </ac:picMkLst>
        </pc:picChg>
      </pc:sldChg>
      <pc:sldChg chg="new del">
        <pc:chgData name="Abdessamad Derraz" userId="4c6d9526346a9ae3" providerId="LiveId" clId="{97661E28-FAD6-4995-B220-FDB4234B49B9}" dt="2022-02-27T10:04:04.105" v="14795" actId="47"/>
        <pc:sldMkLst>
          <pc:docMk/>
          <pc:sldMk cId="4230023079" sldId="331"/>
        </pc:sldMkLst>
      </pc:sldChg>
      <pc:sldChg chg="addSp delSp modSp add mod modTransition modNotesTx">
        <pc:chgData name="Abdessamad Derraz" userId="4c6d9526346a9ae3" providerId="LiveId" clId="{97661E28-FAD6-4995-B220-FDB4234B49B9}" dt="2022-02-27T18:12:46.303" v="29890"/>
        <pc:sldMkLst>
          <pc:docMk/>
          <pc:sldMk cId="706156346" sldId="332"/>
        </pc:sldMkLst>
        <pc:spChg chg="replST">
          <ac:chgData name="Abdessamad Derraz" userId="4c6d9526346a9ae3" providerId="LiveId" clId="{97661E28-FAD6-4995-B220-FDB4234B49B9}" dt="2022-02-27T18:12:46.297" v="29889"/>
          <ac:spMkLst>
            <pc:docMk/>
            <pc:sldMk cId="706156346" sldId="332"/>
            <ac:spMk id="27" creationId="{CB50A08B-8DA2-48C8-91A1-9BAB2BC8D266}"/>
          </ac:spMkLst>
        </pc:spChg>
        <pc:picChg chg="del">
          <ac:chgData name="Abdessamad Derraz" userId="4c6d9526346a9ae3" providerId="LiveId" clId="{97661E28-FAD6-4995-B220-FDB4234B49B9}" dt="2022-02-27T10:14:46.466" v="15208" actId="478"/>
          <ac:picMkLst>
            <pc:docMk/>
            <pc:sldMk cId="706156346" sldId="332"/>
            <ac:picMk id="3" creationId="{FEDF10E2-0DA3-4EBB-BAD8-A63C0A2123F2}"/>
          </ac:picMkLst>
        </pc:picChg>
        <pc:picChg chg="add replST">
          <ac:chgData name="Abdessamad Derraz" userId="4c6d9526346a9ae3" providerId="LiveId" clId="{97661E28-FAD6-4995-B220-FDB4234B49B9}" dt="2022-02-27T18:12:46.303" v="29890"/>
          <ac:picMkLst>
            <pc:docMk/>
            <pc:sldMk cId="706156346" sldId="332"/>
            <ac:picMk id="4" creationId="{928888C6-FE65-4EB4-9853-70B21F6A14C9}"/>
          </ac:picMkLst>
        </pc:picChg>
      </pc:sldChg>
      <pc:sldChg chg="new del modNotesTx">
        <pc:chgData name="Abdessamad Derraz" userId="4c6d9526346a9ae3" providerId="LiveId" clId="{97661E28-FAD6-4995-B220-FDB4234B49B9}" dt="2022-02-27T10:17:33.678" v="15324" actId="47"/>
        <pc:sldMkLst>
          <pc:docMk/>
          <pc:sldMk cId="3412762875" sldId="333"/>
        </pc:sldMkLst>
      </pc:sldChg>
      <pc:sldChg chg="addSp delSp modSp add mod modTransition modNotes modNotesTx">
        <pc:chgData name="Abdessamad Derraz" userId="4c6d9526346a9ae3" providerId="LiveId" clId="{97661E28-FAD6-4995-B220-FDB4234B49B9}" dt="2022-02-27T18:12:46.317" v="29892"/>
        <pc:sldMkLst>
          <pc:docMk/>
          <pc:sldMk cId="4026150356" sldId="334"/>
        </pc:sldMkLst>
        <pc:spChg chg="replST">
          <ac:chgData name="Abdessamad Derraz" userId="4c6d9526346a9ae3" providerId="LiveId" clId="{97661E28-FAD6-4995-B220-FDB4234B49B9}" dt="2022-02-27T18:12:46.311" v="29891"/>
          <ac:spMkLst>
            <pc:docMk/>
            <pc:sldMk cId="4026150356" sldId="334"/>
            <ac:spMk id="27" creationId="{CB50A08B-8DA2-48C8-91A1-9BAB2BC8D266}"/>
          </ac:spMkLst>
        </pc:spChg>
        <pc:picChg chg="add mod replST">
          <ac:chgData name="Abdessamad Derraz" userId="4c6d9526346a9ae3" providerId="LiveId" clId="{97661E28-FAD6-4995-B220-FDB4234B49B9}" dt="2022-02-27T18:12:46.317" v="29892"/>
          <ac:picMkLst>
            <pc:docMk/>
            <pc:sldMk cId="4026150356" sldId="334"/>
            <ac:picMk id="3" creationId="{C7D846E5-7CCB-4E0B-8BF7-8D07BC00E71A}"/>
          </ac:picMkLst>
        </pc:picChg>
        <pc:picChg chg="del">
          <ac:chgData name="Abdessamad Derraz" userId="4c6d9526346a9ae3" providerId="LiveId" clId="{97661E28-FAD6-4995-B220-FDB4234B49B9}" dt="2022-02-27T10:17:38.917" v="15325" actId="478"/>
          <ac:picMkLst>
            <pc:docMk/>
            <pc:sldMk cId="4026150356" sldId="334"/>
            <ac:picMk id="4" creationId="{928888C6-FE65-4EB4-9853-70B21F6A14C9}"/>
          </ac:picMkLst>
        </pc:picChg>
      </pc:sldChg>
      <pc:sldChg chg="addSp delSp modSp add mod modTransition modAnim modNotes modNotesTx">
        <pc:chgData name="Abdessamad Derraz" userId="4c6d9526346a9ae3" providerId="LiveId" clId="{97661E28-FAD6-4995-B220-FDB4234B49B9}" dt="2022-02-27T18:12:46.350" v="29897"/>
        <pc:sldMkLst>
          <pc:docMk/>
          <pc:sldMk cId="1493501845" sldId="335"/>
        </pc:sldMkLst>
        <pc:spChg chg="add del mod">
          <ac:chgData name="Abdessamad Derraz" userId="4c6d9526346a9ae3" providerId="LiveId" clId="{97661E28-FAD6-4995-B220-FDB4234B49B9}" dt="2022-02-27T10:20:57.732" v="15555" actId="478"/>
          <ac:spMkLst>
            <pc:docMk/>
            <pc:sldMk cId="1493501845" sldId="335"/>
            <ac:spMk id="2" creationId="{5E0A45E2-3E5D-4B46-BF0F-D04888025DAF}"/>
          </ac:spMkLst>
        </pc:spChg>
        <pc:spChg chg="add mod replST">
          <ac:chgData name="Abdessamad Derraz" userId="4c6d9526346a9ae3" providerId="LiveId" clId="{97661E28-FAD6-4995-B220-FDB4234B49B9}" dt="2022-02-27T18:12:46.350" v="29897"/>
          <ac:spMkLst>
            <pc:docMk/>
            <pc:sldMk cId="1493501845" sldId="335"/>
            <ac:spMk id="10" creationId="{C96A3B85-9BFD-4F51-A81E-E9D9FF6C14BF}"/>
          </ac:spMkLst>
        </pc:spChg>
        <pc:spChg chg="mod replST">
          <ac:chgData name="Abdessamad Derraz" userId="4c6d9526346a9ae3" providerId="LiveId" clId="{97661E28-FAD6-4995-B220-FDB4234B49B9}" dt="2022-02-27T18:12:46.326" v="29893"/>
          <ac:spMkLst>
            <pc:docMk/>
            <pc:sldMk cId="1493501845" sldId="335"/>
            <ac:spMk id="27" creationId="{CB50A08B-8DA2-48C8-91A1-9BAB2BC8D266}"/>
          </ac:spMkLst>
        </pc:spChg>
        <pc:picChg chg="del">
          <ac:chgData name="Abdessamad Derraz" userId="4c6d9526346a9ae3" providerId="LiveId" clId="{97661E28-FAD6-4995-B220-FDB4234B49B9}" dt="2022-02-27T10:20:47.742" v="15552" actId="478"/>
          <ac:picMkLst>
            <pc:docMk/>
            <pc:sldMk cId="1493501845" sldId="335"/>
            <ac:picMk id="3" creationId="{C7D846E5-7CCB-4E0B-8BF7-8D07BC00E71A}"/>
          </ac:picMkLst>
        </pc:picChg>
        <pc:picChg chg="add mod replST">
          <ac:chgData name="Abdessamad Derraz" userId="4c6d9526346a9ae3" providerId="LiveId" clId="{97661E28-FAD6-4995-B220-FDB4234B49B9}" dt="2022-02-27T18:12:46.332" v="29894"/>
          <ac:picMkLst>
            <pc:docMk/>
            <pc:sldMk cId="1493501845" sldId="335"/>
            <ac:picMk id="5" creationId="{52C28A49-F0A2-4300-9289-3733E04267E2}"/>
          </ac:picMkLst>
        </pc:picChg>
        <pc:picChg chg="add mod replST">
          <ac:chgData name="Abdessamad Derraz" userId="4c6d9526346a9ae3" providerId="LiveId" clId="{97661E28-FAD6-4995-B220-FDB4234B49B9}" dt="2022-02-27T18:12:46.338" v="29895"/>
          <ac:picMkLst>
            <pc:docMk/>
            <pc:sldMk cId="1493501845" sldId="335"/>
            <ac:picMk id="7" creationId="{EA3113B5-A909-401E-8689-A6E9115F8A06}"/>
          </ac:picMkLst>
        </pc:picChg>
        <pc:picChg chg="add mod replST">
          <ac:chgData name="Abdessamad Derraz" userId="4c6d9526346a9ae3" providerId="LiveId" clId="{97661E28-FAD6-4995-B220-FDB4234B49B9}" dt="2022-02-27T18:12:46.344" v="29896"/>
          <ac:picMkLst>
            <pc:docMk/>
            <pc:sldMk cId="1493501845" sldId="335"/>
            <ac:picMk id="9" creationId="{4E9FB0DC-A53D-4CC4-BB5C-85E171FAD0FB}"/>
          </ac:picMkLst>
        </pc:picChg>
      </pc:sldChg>
      <pc:sldChg chg="modSp add mod modTransition modAnim modNotes modNotesTx">
        <pc:chgData name="Abdessamad Derraz" userId="4c6d9526346a9ae3" providerId="LiveId" clId="{97661E28-FAD6-4995-B220-FDB4234B49B9}" dt="2022-02-27T18:12:46.385" v="29902"/>
        <pc:sldMkLst>
          <pc:docMk/>
          <pc:sldMk cId="711665631" sldId="336"/>
        </pc:sldMkLst>
        <pc:spChg chg="mod replST">
          <ac:chgData name="Abdessamad Derraz" userId="4c6d9526346a9ae3" providerId="LiveId" clId="{97661E28-FAD6-4995-B220-FDB4234B49B9}" dt="2022-02-27T18:12:46.385" v="29902"/>
          <ac:spMkLst>
            <pc:docMk/>
            <pc:sldMk cId="711665631" sldId="336"/>
            <ac:spMk id="10" creationId="{C96A3B85-9BFD-4F51-A81E-E9D9FF6C14BF}"/>
          </ac:spMkLst>
        </pc:spChg>
        <pc:spChg chg="replST">
          <ac:chgData name="Abdessamad Derraz" userId="4c6d9526346a9ae3" providerId="LiveId" clId="{97661E28-FAD6-4995-B220-FDB4234B49B9}" dt="2022-02-27T18:12:46.358" v="29898"/>
          <ac:spMkLst>
            <pc:docMk/>
            <pc:sldMk cId="711665631" sldId="336"/>
            <ac:spMk id="27" creationId="{CB50A08B-8DA2-48C8-91A1-9BAB2BC8D266}"/>
          </ac:spMkLst>
        </pc:spChg>
        <pc:picChg chg="replST">
          <ac:chgData name="Abdessamad Derraz" userId="4c6d9526346a9ae3" providerId="LiveId" clId="{97661E28-FAD6-4995-B220-FDB4234B49B9}" dt="2022-02-27T18:12:46.365" v="29899"/>
          <ac:picMkLst>
            <pc:docMk/>
            <pc:sldMk cId="711665631" sldId="336"/>
            <ac:picMk id="5" creationId="{52C28A49-F0A2-4300-9289-3733E04267E2}"/>
          </ac:picMkLst>
        </pc:picChg>
        <pc:picChg chg="replST">
          <ac:chgData name="Abdessamad Derraz" userId="4c6d9526346a9ae3" providerId="LiveId" clId="{97661E28-FAD6-4995-B220-FDB4234B49B9}" dt="2022-02-27T18:12:46.373" v="29900"/>
          <ac:picMkLst>
            <pc:docMk/>
            <pc:sldMk cId="711665631" sldId="336"/>
            <ac:picMk id="7" creationId="{EA3113B5-A909-401E-8689-A6E9115F8A06}"/>
          </ac:picMkLst>
        </pc:picChg>
        <pc:picChg chg="mod replST">
          <ac:chgData name="Abdessamad Derraz" userId="4c6d9526346a9ae3" providerId="LiveId" clId="{97661E28-FAD6-4995-B220-FDB4234B49B9}" dt="2022-02-27T18:12:46.379" v="29901"/>
          <ac:picMkLst>
            <pc:docMk/>
            <pc:sldMk cId="711665631" sldId="336"/>
            <ac:picMk id="9" creationId="{4E9FB0DC-A53D-4CC4-BB5C-85E171FAD0FB}"/>
          </ac:picMkLst>
        </pc:picChg>
      </pc:sldChg>
      <pc:sldChg chg="modSp add mod modTransition modNotes modNotesTx">
        <pc:chgData name="Abdessamad Derraz" userId="4c6d9526346a9ae3" providerId="LiveId" clId="{97661E28-FAD6-4995-B220-FDB4234B49B9}" dt="2022-02-27T18:12:46.418" v="29907"/>
        <pc:sldMkLst>
          <pc:docMk/>
          <pc:sldMk cId="3627799939" sldId="337"/>
        </pc:sldMkLst>
        <pc:spChg chg="mod replST">
          <ac:chgData name="Abdessamad Derraz" userId="4c6d9526346a9ae3" providerId="LiveId" clId="{97661E28-FAD6-4995-B220-FDB4234B49B9}" dt="2022-02-27T18:12:46.418" v="29907"/>
          <ac:spMkLst>
            <pc:docMk/>
            <pc:sldMk cId="3627799939" sldId="337"/>
            <ac:spMk id="10" creationId="{C96A3B85-9BFD-4F51-A81E-E9D9FF6C14BF}"/>
          </ac:spMkLst>
        </pc:spChg>
        <pc:spChg chg="replST">
          <ac:chgData name="Abdessamad Derraz" userId="4c6d9526346a9ae3" providerId="LiveId" clId="{97661E28-FAD6-4995-B220-FDB4234B49B9}" dt="2022-02-27T18:12:46.393" v="29903"/>
          <ac:spMkLst>
            <pc:docMk/>
            <pc:sldMk cId="3627799939" sldId="337"/>
            <ac:spMk id="27" creationId="{CB50A08B-8DA2-48C8-91A1-9BAB2BC8D266}"/>
          </ac:spMkLst>
        </pc:spChg>
        <pc:picChg chg="replST">
          <ac:chgData name="Abdessamad Derraz" userId="4c6d9526346a9ae3" providerId="LiveId" clId="{97661E28-FAD6-4995-B220-FDB4234B49B9}" dt="2022-02-27T18:12:46.399" v="29904"/>
          <ac:picMkLst>
            <pc:docMk/>
            <pc:sldMk cId="3627799939" sldId="337"/>
            <ac:picMk id="5" creationId="{52C28A49-F0A2-4300-9289-3733E04267E2}"/>
          </ac:picMkLst>
        </pc:picChg>
        <pc:picChg chg="replST">
          <ac:chgData name="Abdessamad Derraz" userId="4c6d9526346a9ae3" providerId="LiveId" clId="{97661E28-FAD6-4995-B220-FDB4234B49B9}" dt="2022-02-27T18:12:46.405" v="29905"/>
          <ac:picMkLst>
            <pc:docMk/>
            <pc:sldMk cId="3627799939" sldId="337"/>
            <ac:picMk id="7" creationId="{EA3113B5-A909-401E-8689-A6E9115F8A06}"/>
          </ac:picMkLst>
        </pc:picChg>
        <pc:picChg chg="replST">
          <ac:chgData name="Abdessamad Derraz" userId="4c6d9526346a9ae3" providerId="LiveId" clId="{97661E28-FAD6-4995-B220-FDB4234B49B9}" dt="2022-02-27T18:12:46.412" v="29906"/>
          <ac:picMkLst>
            <pc:docMk/>
            <pc:sldMk cId="3627799939" sldId="337"/>
            <ac:picMk id="9" creationId="{4E9FB0DC-A53D-4CC4-BB5C-85E171FAD0FB}"/>
          </ac:picMkLst>
        </pc:picChg>
      </pc:sldChg>
      <pc:sldChg chg="addSp modSp add mod modTransition modNotes modNotesTx">
        <pc:chgData name="Abdessamad Derraz" userId="4c6d9526346a9ae3" providerId="LiveId" clId="{97661E28-FAD6-4995-B220-FDB4234B49B9}" dt="2022-02-27T18:12:46.458" v="29913"/>
        <pc:sldMkLst>
          <pc:docMk/>
          <pc:sldMk cId="1196265059" sldId="338"/>
        </pc:sldMkLst>
        <pc:spChg chg="add mod replST">
          <ac:chgData name="Abdessamad Derraz" userId="4c6d9526346a9ae3" providerId="LiveId" clId="{97661E28-FAD6-4995-B220-FDB4234B49B9}" dt="2022-02-27T18:12:46.458" v="29913"/>
          <ac:spMkLst>
            <pc:docMk/>
            <pc:sldMk cId="1196265059" sldId="338"/>
            <ac:spMk id="8" creationId="{808CDD1B-B429-421C-9B0F-BB4D36355FFB}"/>
          </ac:spMkLst>
        </pc:spChg>
        <pc:spChg chg="mod replST">
          <ac:chgData name="Abdessamad Derraz" userId="4c6d9526346a9ae3" providerId="LiveId" clId="{97661E28-FAD6-4995-B220-FDB4234B49B9}" dt="2022-02-27T18:12:46.452" v="29912"/>
          <ac:spMkLst>
            <pc:docMk/>
            <pc:sldMk cId="1196265059" sldId="338"/>
            <ac:spMk id="10" creationId="{C96A3B85-9BFD-4F51-A81E-E9D9FF6C14BF}"/>
          </ac:spMkLst>
        </pc:spChg>
        <pc:spChg chg="replST">
          <ac:chgData name="Abdessamad Derraz" userId="4c6d9526346a9ae3" providerId="LiveId" clId="{97661E28-FAD6-4995-B220-FDB4234B49B9}" dt="2022-02-27T18:12:46.426" v="29908"/>
          <ac:spMkLst>
            <pc:docMk/>
            <pc:sldMk cId="1196265059" sldId="338"/>
            <ac:spMk id="27" creationId="{CB50A08B-8DA2-48C8-91A1-9BAB2BC8D266}"/>
          </ac:spMkLst>
        </pc:spChg>
        <pc:picChg chg="replST">
          <ac:chgData name="Abdessamad Derraz" userId="4c6d9526346a9ae3" providerId="LiveId" clId="{97661E28-FAD6-4995-B220-FDB4234B49B9}" dt="2022-02-27T18:12:46.432" v="29909"/>
          <ac:picMkLst>
            <pc:docMk/>
            <pc:sldMk cId="1196265059" sldId="338"/>
            <ac:picMk id="5" creationId="{52C28A49-F0A2-4300-9289-3733E04267E2}"/>
          </ac:picMkLst>
        </pc:picChg>
        <pc:picChg chg="replST">
          <ac:chgData name="Abdessamad Derraz" userId="4c6d9526346a9ae3" providerId="LiveId" clId="{97661E28-FAD6-4995-B220-FDB4234B49B9}" dt="2022-02-27T18:12:46.439" v="29910"/>
          <ac:picMkLst>
            <pc:docMk/>
            <pc:sldMk cId="1196265059" sldId="338"/>
            <ac:picMk id="7" creationId="{EA3113B5-A909-401E-8689-A6E9115F8A06}"/>
          </ac:picMkLst>
        </pc:picChg>
        <pc:picChg chg="replST">
          <ac:chgData name="Abdessamad Derraz" userId="4c6d9526346a9ae3" providerId="LiveId" clId="{97661E28-FAD6-4995-B220-FDB4234B49B9}" dt="2022-02-27T18:12:46.445" v="29911"/>
          <ac:picMkLst>
            <pc:docMk/>
            <pc:sldMk cId="1196265059" sldId="338"/>
            <ac:picMk id="9" creationId="{4E9FB0DC-A53D-4CC4-BB5C-85E171FAD0FB}"/>
          </ac:picMkLst>
        </pc:picChg>
      </pc:sldChg>
      <pc:sldChg chg="addSp delSp modSp add mod ord modTransition modAnim modNotes modNotesTx">
        <pc:chgData name="Abdessamad Derraz" userId="4c6d9526346a9ae3" providerId="LiveId" clId="{97661E28-FAD6-4995-B220-FDB4234B49B9}" dt="2022-02-27T18:12:46.471" v="29915"/>
        <pc:sldMkLst>
          <pc:docMk/>
          <pc:sldMk cId="3687888856" sldId="339"/>
        </pc:sldMkLst>
        <pc:spChg chg="mod replST">
          <ac:chgData name="Abdessamad Derraz" userId="4c6d9526346a9ae3" providerId="LiveId" clId="{97661E28-FAD6-4995-B220-FDB4234B49B9}" dt="2022-02-27T18:12:46.465" v="29914"/>
          <ac:spMkLst>
            <pc:docMk/>
            <pc:sldMk cId="3687888856" sldId="339"/>
            <ac:spMk id="27" creationId="{CB50A08B-8DA2-48C8-91A1-9BAB2BC8D266}"/>
          </ac:spMkLst>
        </pc:spChg>
        <pc:picChg chg="del">
          <ac:chgData name="Abdessamad Derraz" userId="4c6d9526346a9ae3" providerId="LiveId" clId="{97661E28-FAD6-4995-B220-FDB4234B49B9}" dt="2022-02-27T11:03:55.436" v="16795" actId="478"/>
          <ac:picMkLst>
            <pc:docMk/>
            <pc:sldMk cId="3687888856" sldId="339"/>
            <ac:picMk id="3" creationId="{C7D846E5-7CCB-4E0B-8BF7-8D07BC00E71A}"/>
          </ac:picMkLst>
        </pc:picChg>
        <pc:picChg chg="add mod replST">
          <ac:chgData name="Abdessamad Derraz" userId="4c6d9526346a9ae3" providerId="LiveId" clId="{97661E28-FAD6-4995-B220-FDB4234B49B9}" dt="2022-02-27T18:12:46.471" v="29915"/>
          <ac:picMkLst>
            <pc:docMk/>
            <pc:sldMk cId="3687888856" sldId="339"/>
            <ac:picMk id="4" creationId="{B8DA6B4B-5091-45A9-B18D-D08BAE5210F0}"/>
          </ac:picMkLst>
        </pc:picChg>
      </pc:sldChg>
      <pc:sldChg chg="addSp delSp modSp add mod modTransition modNotes modNotesTx">
        <pc:chgData name="Abdessamad Derraz" userId="4c6d9526346a9ae3" providerId="LiveId" clId="{97661E28-FAD6-4995-B220-FDB4234B49B9}" dt="2022-02-27T18:12:46.485" v="29917"/>
        <pc:sldMkLst>
          <pc:docMk/>
          <pc:sldMk cId="2629057397" sldId="340"/>
        </pc:sldMkLst>
        <pc:spChg chg="replST">
          <ac:chgData name="Abdessamad Derraz" userId="4c6d9526346a9ae3" providerId="LiveId" clId="{97661E28-FAD6-4995-B220-FDB4234B49B9}" dt="2022-02-27T18:12:46.479" v="29916"/>
          <ac:spMkLst>
            <pc:docMk/>
            <pc:sldMk cId="2629057397" sldId="340"/>
            <ac:spMk id="27" creationId="{CB50A08B-8DA2-48C8-91A1-9BAB2BC8D266}"/>
          </ac:spMkLst>
        </pc:spChg>
        <pc:picChg chg="add mod replST">
          <ac:chgData name="Abdessamad Derraz" userId="4c6d9526346a9ae3" providerId="LiveId" clId="{97661E28-FAD6-4995-B220-FDB4234B49B9}" dt="2022-02-27T18:12:46.485" v="29917"/>
          <ac:picMkLst>
            <pc:docMk/>
            <pc:sldMk cId="2629057397" sldId="340"/>
            <ac:picMk id="3" creationId="{3E9DA526-8C74-457F-A549-B7A1756F54FC}"/>
          </ac:picMkLst>
        </pc:picChg>
        <pc:picChg chg="del">
          <ac:chgData name="Abdessamad Derraz" userId="4c6d9526346a9ae3" providerId="LiveId" clId="{97661E28-FAD6-4995-B220-FDB4234B49B9}" dt="2022-02-27T11:10:30.689" v="17174" actId="478"/>
          <ac:picMkLst>
            <pc:docMk/>
            <pc:sldMk cId="2629057397" sldId="340"/>
            <ac:picMk id="4" creationId="{B8DA6B4B-5091-45A9-B18D-D08BAE5210F0}"/>
          </ac:picMkLst>
        </pc:picChg>
      </pc:sldChg>
      <pc:sldChg chg="addSp delSp modSp add mod modTransition modNotesTx">
        <pc:chgData name="Abdessamad Derraz" userId="4c6d9526346a9ae3" providerId="LiveId" clId="{97661E28-FAD6-4995-B220-FDB4234B49B9}" dt="2022-02-27T18:12:46.499" v="29919"/>
        <pc:sldMkLst>
          <pc:docMk/>
          <pc:sldMk cId="3389020028" sldId="341"/>
        </pc:sldMkLst>
        <pc:spChg chg="replST">
          <ac:chgData name="Abdessamad Derraz" userId="4c6d9526346a9ae3" providerId="LiveId" clId="{97661E28-FAD6-4995-B220-FDB4234B49B9}" dt="2022-02-27T18:12:46.492" v="29918"/>
          <ac:spMkLst>
            <pc:docMk/>
            <pc:sldMk cId="3389020028" sldId="341"/>
            <ac:spMk id="27" creationId="{CB50A08B-8DA2-48C8-91A1-9BAB2BC8D266}"/>
          </ac:spMkLst>
        </pc:spChg>
        <pc:picChg chg="del">
          <ac:chgData name="Abdessamad Derraz" userId="4c6d9526346a9ae3" providerId="LiveId" clId="{97661E28-FAD6-4995-B220-FDB4234B49B9}" dt="2022-02-27T11:11:45.408" v="17296" actId="478"/>
          <ac:picMkLst>
            <pc:docMk/>
            <pc:sldMk cId="3389020028" sldId="341"/>
            <ac:picMk id="3" creationId="{3E9DA526-8C74-457F-A549-B7A1756F54FC}"/>
          </ac:picMkLst>
        </pc:picChg>
        <pc:picChg chg="add mod replST">
          <ac:chgData name="Abdessamad Derraz" userId="4c6d9526346a9ae3" providerId="LiveId" clId="{97661E28-FAD6-4995-B220-FDB4234B49B9}" dt="2022-02-27T18:12:46.499" v="29919"/>
          <ac:picMkLst>
            <pc:docMk/>
            <pc:sldMk cId="3389020028" sldId="341"/>
            <ac:picMk id="4" creationId="{A62FBB5D-FCD2-4EEA-B727-6247D627F1A3}"/>
          </ac:picMkLst>
        </pc:picChg>
      </pc:sldChg>
      <pc:sldChg chg="addSp delSp modSp add mod modTransition modNotesTx">
        <pc:chgData name="Abdessamad Derraz" userId="4c6d9526346a9ae3" providerId="LiveId" clId="{97661E28-FAD6-4995-B220-FDB4234B49B9}" dt="2022-02-27T18:12:46.528" v="29922"/>
        <pc:sldMkLst>
          <pc:docMk/>
          <pc:sldMk cId="3735570883" sldId="342"/>
        </pc:sldMkLst>
        <pc:spChg chg="add del">
          <ac:chgData name="Abdessamad Derraz" userId="4c6d9526346a9ae3" providerId="LiveId" clId="{97661E28-FAD6-4995-B220-FDB4234B49B9}" dt="2022-02-27T11:13:09.486" v="17330" actId="478"/>
          <ac:spMkLst>
            <pc:docMk/>
            <pc:sldMk cId="3735570883" sldId="342"/>
            <ac:spMk id="5" creationId="{A2F7782C-7B5F-4AB3-869B-43F623A24133}"/>
          </ac:spMkLst>
        </pc:spChg>
        <pc:spChg chg="add mod replST">
          <ac:chgData name="Abdessamad Derraz" userId="4c6d9526346a9ae3" providerId="LiveId" clId="{97661E28-FAD6-4995-B220-FDB4234B49B9}" dt="2022-02-27T18:12:46.528" v="29922"/>
          <ac:spMkLst>
            <pc:docMk/>
            <pc:sldMk cId="3735570883" sldId="342"/>
            <ac:spMk id="6" creationId="{6E8D9D3F-623C-43B6-A582-CFD9200615AC}"/>
          </ac:spMkLst>
        </pc:spChg>
        <pc:spChg chg="replST">
          <ac:chgData name="Abdessamad Derraz" userId="4c6d9526346a9ae3" providerId="LiveId" clId="{97661E28-FAD6-4995-B220-FDB4234B49B9}" dt="2022-02-27T18:12:46.515" v="29920"/>
          <ac:spMkLst>
            <pc:docMk/>
            <pc:sldMk cId="3735570883" sldId="342"/>
            <ac:spMk id="27" creationId="{CB50A08B-8DA2-48C8-91A1-9BAB2BC8D266}"/>
          </ac:spMkLst>
        </pc:spChg>
        <pc:picChg chg="add mod replST">
          <ac:chgData name="Abdessamad Derraz" userId="4c6d9526346a9ae3" providerId="LiveId" clId="{97661E28-FAD6-4995-B220-FDB4234B49B9}" dt="2022-02-27T18:12:46.521" v="29921"/>
          <ac:picMkLst>
            <pc:docMk/>
            <pc:sldMk cId="3735570883" sldId="342"/>
            <ac:picMk id="3" creationId="{99885007-0D43-4FD3-923E-3203845499BC}"/>
          </ac:picMkLst>
        </pc:picChg>
        <pc:picChg chg="del">
          <ac:chgData name="Abdessamad Derraz" userId="4c6d9526346a9ae3" providerId="LiveId" clId="{97661E28-FAD6-4995-B220-FDB4234B49B9}" dt="2022-02-27T11:12:46.304" v="17325" actId="478"/>
          <ac:picMkLst>
            <pc:docMk/>
            <pc:sldMk cId="3735570883" sldId="342"/>
            <ac:picMk id="4" creationId="{A62FBB5D-FCD2-4EEA-B727-6247D627F1A3}"/>
          </ac:picMkLst>
        </pc:picChg>
      </pc:sldChg>
      <pc:sldChg chg="addSp delSp modSp add mod modTransition modNotes modNotesTx">
        <pc:chgData name="Abdessamad Derraz" userId="4c6d9526346a9ae3" providerId="LiveId" clId="{97661E28-FAD6-4995-B220-FDB4234B49B9}" dt="2022-02-27T18:12:46.542" v="29924"/>
        <pc:sldMkLst>
          <pc:docMk/>
          <pc:sldMk cId="3500897518" sldId="343"/>
        </pc:sldMkLst>
        <pc:spChg chg="del">
          <ac:chgData name="Abdessamad Derraz" userId="4c6d9526346a9ae3" providerId="LiveId" clId="{97661E28-FAD6-4995-B220-FDB4234B49B9}" dt="2022-02-27T11:14:08.288" v="17362" actId="478"/>
          <ac:spMkLst>
            <pc:docMk/>
            <pc:sldMk cId="3500897518" sldId="343"/>
            <ac:spMk id="6" creationId="{6E8D9D3F-623C-43B6-A582-CFD9200615AC}"/>
          </ac:spMkLst>
        </pc:spChg>
        <pc:spChg chg="replST">
          <ac:chgData name="Abdessamad Derraz" userId="4c6d9526346a9ae3" providerId="LiveId" clId="{97661E28-FAD6-4995-B220-FDB4234B49B9}" dt="2022-02-27T18:12:46.536" v="29923"/>
          <ac:spMkLst>
            <pc:docMk/>
            <pc:sldMk cId="3500897518" sldId="343"/>
            <ac:spMk id="27" creationId="{CB50A08B-8DA2-48C8-91A1-9BAB2BC8D266}"/>
          </ac:spMkLst>
        </pc:spChg>
        <pc:picChg chg="del">
          <ac:chgData name="Abdessamad Derraz" userId="4c6d9526346a9ae3" providerId="LiveId" clId="{97661E28-FAD6-4995-B220-FDB4234B49B9}" dt="2022-02-27T11:14:08.288" v="17362" actId="478"/>
          <ac:picMkLst>
            <pc:docMk/>
            <pc:sldMk cId="3500897518" sldId="343"/>
            <ac:picMk id="3" creationId="{99885007-0D43-4FD3-923E-3203845499BC}"/>
          </ac:picMkLst>
        </pc:picChg>
        <pc:picChg chg="add mod replST">
          <ac:chgData name="Abdessamad Derraz" userId="4c6d9526346a9ae3" providerId="LiveId" clId="{97661E28-FAD6-4995-B220-FDB4234B49B9}" dt="2022-02-27T18:12:46.542" v="29924"/>
          <ac:picMkLst>
            <pc:docMk/>
            <pc:sldMk cId="3500897518" sldId="343"/>
            <ac:picMk id="4" creationId="{4B3E38F6-4C31-44F6-947F-1FEBBAF91893}"/>
          </ac:picMkLst>
        </pc:picChg>
      </pc:sldChg>
      <pc:sldChg chg="addSp delSp modSp add mod modTransition modNotes modNotesTx">
        <pc:chgData name="Abdessamad Derraz" userId="4c6d9526346a9ae3" providerId="LiveId" clId="{97661E28-FAD6-4995-B220-FDB4234B49B9}" dt="2022-02-27T18:12:46.557" v="29926"/>
        <pc:sldMkLst>
          <pc:docMk/>
          <pc:sldMk cId="4293217807" sldId="344"/>
        </pc:sldMkLst>
        <pc:spChg chg="replST">
          <ac:chgData name="Abdessamad Derraz" userId="4c6d9526346a9ae3" providerId="LiveId" clId="{97661E28-FAD6-4995-B220-FDB4234B49B9}" dt="2022-02-27T18:12:46.550" v="29925"/>
          <ac:spMkLst>
            <pc:docMk/>
            <pc:sldMk cId="4293217807" sldId="344"/>
            <ac:spMk id="27" creationId="{CB50A08B-8DA2-48C8-91A1-9BAB2BC8D266}"/>
          </ac:spMkLst>
        </pc:spChg>
        <pc:picChg chg="add mod replST">
          <ac:chgData name="Abdessamad Derraz" userId="4c6d9526346a9ae3" providerId="LiveId" clId="{97661E28-FAD6-4995-B220-FDB4234B49B9}" dt="2022-02-27T18:12:46.557" v="29926"/>
          <ac:picMkLst>
            <pc:docMk/>
            <pc:sldMk cId="4293217807" sldId="344"/>
            <ac:picMk id="3" creationId="{B64210B1-957D-455A-ABB2-855E4DA2438B}"/>
          </ac:picMkLst>
        </pc:picChg>
        <pc:picChg chg="del">
          <ac:chgData name="Abdessamad Derraz" userId="4c6d9526346a9ae3" providerId="LiveId" clId="{97661E28-FAD6-4995-B220-FDB4234B49B9}" dt="2022-02-27T11:19:00.938" v="17659" actId="478"/>
          <ac:picMkLst>
            <pc:docMk/>
            <pc:sldMk cId="4293217807" sldId="344"/>
            <ac:picMk id="4" creationId="{4B3E38F6-4C31-44F6-947F-1FEBBAF91893}"/>
          </ac:picMkLst>
        </pc:picChg>
      </pc:sldChg>
      <pc:sldChg chg="addSp delSp modSp add mod modTransition modAnim modNotesTx">
        <pc:chgData name="Abdessamad Derraz" userId="4c6d9526346a9ae3" providerId="LiveId" clId="{97661E28-FAD6-4995-B220-FDB4234B49B9}" dt="2022-02-27T18:12:46.578" v="29929"/>
        <pc:sldMkLst>
          <pc:docMk/>
          <pc:sldMk cId="1783389410" sldId="345"/>
        </pc:sldMkLst>
        <pc:spChg chg="add mod replST">
          <ac:chgData name="Abdessamad Derraz" userId="4c6d9526346a9ae3" providerId="LiveId" clId="{97661E28-FAD6-4995-B220-FDB4234B49B9}" dt="2022-02-27T18:12:46.578" v="29929"/>
          <ac:spMkLst>
            <pc:docMk/>
            <pc:sldMk cId="1783389410" sldId="345"/>
            <ac:spMk id="5" creationId="{A36116CF-14CD-4AD8-9F08-8BEDD4A3F9F1}"/>
          </ac:spMkLst>
        </pc:spChg>
        <pc:spChg chg="replST">
          <ac:chgData name="Abdessamad Derraz" userId="4c6d9526346a9ae3" providerId="LiveId" clId="{97661E28-FAD6-4995-B220-FDB4234B49B9}" dt="2022-02-27T18:12:46.566" v="29927"/>
          <ac:spMkLst>
            <pc:docMk/>
            <pc:sldMk cId="1783389410" sldId="345"/>
            <ac:spMk id="27" creationId="{CB50A08B-8DA2-48C8-91A1-9BAB2BC8D266}"/>
          </ac:spMkLst>
        </pc:spChg>
        <pc:picChg chg="del">
          <ac:chgData name="Abdessamad Derraz" userId="4c6d9526346a9ae3" providerId="LiveId" clId="{97661E28-FAD6-4995-B220-FDB4234B49B9}" dt="2022-02-27T11:24:03.517" v="18108" actId="478"/>
          <ac:picMkLst>
            <pc:docMk/>
            <pc:sldMk cId="1783389410" sldId="345"/>
            <ac:picMk id="3" creationId="{B64210B1-957D-455A-ABB2-855E4DA2438B}"/>
          </ac:picMkLst>
        </pc:picChg>
        <pc:picChg chg="add mod replST">
          <ac:chgData name="Abdessamad Derraz" userId="4c6d9526346a9ae3" providerId="LiveId" clId="{97661E28-FAD6-4995-B220-FDB4234B49B9}" dt="2022-02-27T18:12:46.572" v="29928"/>
          <ac:picMkLst>
            <pc:docMk/>
            <pc:sldMk cId="1783389410" sldId="345"/>
            <ac:picMk id="4" creationId="{75A82CDB-F316-413F-B441-13811829706A}"/>
          </ac:picMkLst>
        </pc:picChg>
      </pc:sldChg>
      <pc:sldChg chg="addSp delSp modSp add mod modTransition delAnim modNotesTx">
        <pc:chgData name="Abdessamad Derraz" userId="4c6d9526346a9ae3" providerId="LiveId" clId="{97661E28-FAD6-4995-B220-FDB4234B49B9}" dt="2022-02-27T18:12:46.591" v="29931"/>
        <pc:sldMkLst>
          <pc:docMk/>
          <pc:sldMk cId="3028148392" sldId="346"/>
        </pc:sldMkLst>
        <pc:spChg chg="del">
          <ac:chgData name="Abdessamad Derraz" userId="4c6d9526346a9ae3" providerId="LiveId" clId="{97661E28-FAD6-4995-B220-FDB4234B49B9}" dt="2022-02-27T11:28:20.296" v="18421" actId="478"/>
          <ac:spMkLst>
            <pc:docMk/>
            <pc:sldMk cId="3028148392" sldId="346"/>
            <ac:spMk id="5" creationId="{A36116CF-14CD-4AD8-9F08-8BEDD4A3F9F1}"/>
          </ac:spMkLst>
        </pc:spChg>
        <pc:spChg chg="replST">
          <ac:chgData name="Abdessamad Derraz" userId="4c6d9526346a9ae3" providerId="LiveId" clId="{97661E28-FAD6-4995-B220-FDB4234B49B9}" dt="2022-02-27T18:12:46.585" v="29930"/>
          <ac:spMkLst>
            <pc:docMk/>
            <pc:sldMk cId="3028148392" sldId="346"/>
            <ac:spMk id="27" creationId="{CB50A08B-8DA2-48C8-91A1-9BAB2BC8D266}"/>
          </ac:spMkLst>
        </pc:spChg>
        <pc:picChg chg="add mod replST">
          <ac:chgData name="Abdessamad Derraz" userId="4c6d9526346a9ae3" providerId="LiveId" clId="{97661E28-FAD6-4995-B220-FDB4234B49B9}" dt="2022-02-27T18:12:46.591" v="29931"/>
          <ac:picMkLst>
            <pc:docMk/>
            <pc:sldMk cId="3028148392" sldId="346"/>
            <ac:picMk id="3" creationId="{E758AF19-0138-45E9-B31F-553EF2A280A4}"/>
          </ac:picMkLst>
        </pc:picChg>
        <pc:picChg chg="del">
          <ac:chgData name="Abdessamad Derraz" userId="4c6d9526346a9ae3" providerId="LiveId" clId="{97661E28-FAD6-4995-B220-FDB4234B49B9}" dt="2022-02-27T11:27:46.776" v="18420" actId="478"/>
          <ac:picMkLst>
            <pc:docMk/>
            <pc:sldMk cId="3028148392" sldId="346"/>
            <ac:picMk id="4" creationId="{75A82CDB-F316-413F-B441-13811829706A}"/>
          </ac:picMkLst>
        </pc:picChg>
      </pc:sldChg>
      <pc:sldChg chg="addSp delSp modSp add mod modTransition modNotes modNotesTx">
        <pc:chgData name="Abdessamad Derraz" userId="4c6d9526346a9ae3" providerId="LiveId" clId="{97661E28-FAD6-4995-B220-FDB4234B49B9}" dt="2022-02-27T18:12:46.605" v="29933"/>
        <pc:sldMkLst>
          <pc:docMk/>
          <pc:sldMk cId="1040070056" sldId="347"/>
        </pc:sldMkLst>
        <pc:spChg chg="replST">
          <ac:chgData name="Abdessamad Derraz" userId="4c6d9526346a9ae3" providerId="LiveId" clId="{97661E28-FAD6-4995-B220-FDB4234B49B9}" dt="2022-02-27T18:12:46.598" v="29932"/>
          <ac:spMkLst>
            <pc:docMk/>
            <pc:sldMk cId="1040070056" sldId="347"/>
            <ac:spMk id="27" creationId="{CB50A08B-8DA2-48C8-91A1-9BAB2BC8D266}"/>
          </ac:spMkLst>
        </pc:spChg>
        <pc:picChg chg="del">
          <ac:chgData name="Abdessamad Derraz" userId="4c6d9526346a9ae3" providerId="LiveId" clId="{97661E28-FAD6-4995-B220-FDB4234B49B9}" dt="2022-02-27T11:30:46.266" v="18522" actId="478"/>
          <ac:picMkLst>
            <pc:docMk/>
            <pc:sldMk cId="1040070056" sldId="347"/>
            <ac:picMk id="3" creationId="{E758AF19-0138-45E9-B31F-553EF2A280A4}"/>
          </ac:picMkLst>
        </pc:picChg>
        <pc:picChg chg="add del mod">
          <ac:chgData name="Abdessamad Derraz" userId="4c6d9526346a9ae3" providerId="LiveId" clId="{97661E28-FAD6-4995-B220-FDB4234B49B9}" dt="2022-02-27T11:30:58.147" v="18526" actId="478"/>
          <ac:picMkLst>
            <pc:docMk/>
            <pc:sldMk cId="1040070056" sldId="347"/>
            <ac:picMk id="4" creationId="{C69E6A3D-555E-4386-89DE-4639F10453D5}"/>
          </ac:picMkLst>
        </pc:picChg>
        <pc:picChg chg="add mod replST">
          <ac:chgData name="Abdessamad Derraz" userId="4c6d9526346a9ae3" providerId="LiveId" clId="{97661E28-FAD6-4995-B220-FDB4234B49B9}" dt="2022-02-27T18:12:46.605" v="29933"/>
          <ac:picMkLst>
            <pc:docMk/>
            <pc:sldMk cId="1040070056" sldId="347"/>
            <ac:picMk id="6" creationId="{C1F32EFF-569E-4211-B18A-E46883B0536F}"/>
          </ac:picMkLst>
        </pc:picChg>
      </pc:sldChg>
      <pc:sldChg chg="addSp delSp modSp add mod modTransition modNotes modNotesTx">
        <pc:chgData name="Abdessamad Derraz" userId="4c6d9526346a9ae3" providerId="LiveId" clId="{97661E28-FAD6-4995-B220-FDB4234B49B9}" dt="2022-02-27T18:12:46.618" v="29935"/>
        <pc:sldMkLst>
          <pc:docMk/>
          <pc:sldMk cId="1252461137" sldId="348"/>
        </pc:sldMkLst>
        <pc:spChg chg="mod replST">
          <ac:chgData name="Abdessamad Derraz" userId="4c6d9526346a9ae3" providerId="LiveId" clId="{97661E28-FAD6-4995-B220-FDB4234B49B9}" dt="2022-02-27T18:12:46.612" v="29934"/>
          <ac:spMkLst>
            <pc:docMk/>
            <pc:sldMk cId="1252461137" sldId="348"/>
            <ac:spMk id="27" creationId="{CB50A08B-8DA2-48C8-91A1-9BAB2BC8D266}"/>
          </ac:spMkLst>
        </pc:spChg>
        <pc:grpChg chg="add mod replST">
          <ac:chgData name="Abdessamad Derraz" userId="4c6d9526346a9ae3" providerId="LiveId" clId="{97661E28-FAD6-4995-B220-FDB4234B49B9}" dt="2022-02-27T18:12:46.618" v="29935"/>
          <ac:grpSpMkLst>
            <pc:docMk/>
            <pc:sldMk cId="1252461137" sldId="348"/>
            <ac:grpSpMk id="11" creationId="{892E646D-0D8D-4550-ACA1-0A16C6ADDE28}"/>
          </ac:grpSpMkLst>
        </pc:grpChg>
        <pc:picChg chg="add del mod">
          <ac:chgData name="Abdessamad Derraz" userId="4c6d9526346a9ae3" providerId="LiveId" clId="{97661E28-FAD6-4995-B220-FDB4234B49B9}" dt="2022-02-27T11:43:50.299" v="18793" actId="478"/>
          <ac:picMkLst>
            <pc:docMk/>
            <pc:sldMk cId="1252461137" sldId="348"/>
            <ac:picMk id="3" creationId="{91D23836-34C4-4171-B7B3-447441DE743B}"/>
          </ac:picMkLst>
        </pc:picChg>
        <pc:picChg chg="add del mod">
          <ac:chgData name="Abdessamad Derraz" userId="4c6d9526346a9ae3" providerId="LiveId" clId="{97661E28-FAD6-4995-B220-FDB4234B49B9}" dt="2022-02-27T11:43:50.299" v="18793" actId="478"/>
          <ac:picMkLst>
            <pc:docMk/>
            <pc:sldMk cId="1252461137" sldId="348"/>
            <ac:picMk id="5" creationId="{FC591165-DD6B-4235-B58B-FEBB33C2E528}"/>
          </ac:picMkLst>
        </pc:picChg>
        <pc:picChg chg="del">
          <ac:chgData name="Abdessamad Derraz" userId="4c6d9526346a9ae3" providerId="LiveId" clId="{97661E28-FAD6-4995-B220-FDB4234B49B9}" dt="2022-02-27T11:33:36.720" v="18788" actId="478"/>
          <ac:picMkLst>
            <pc:docMk/>
            <pc:sldMk cId="1252461137" sldId="348"/>
            <ac:picMk id="6" creationId="{C1F32EFF-569E-4211-B18A-E46883B0536F}"/>
          </ac:picMkLst>
        </pc:picChg>
        <pc:picChg chg="add mod">
          <ac:chgData name="Abdessamad Derraz" userId="4c6d9526346a9ae3" providerId="LiveId" clId="{97661E28-FAD6-4995-B220-FDB4234B49B9}" dt="2022-02-27T11:44:57.764" v="18799" actId="164"/>
          <ac:picMkLst>
            <pc:docMk/>
            <pc:sldMk cId="1252461137" sldId="348"/>
            <ac:picMk id="8" creationId="{038D460C-315D-404A-9543-B5E9191ADC56}"/>
          </ac:picMkLst>
        </pc:picChg>
        <pc:picChg chg="add mod">
          <ac:chgData name="Abdessamad Derraz" userId="4c6d9526346a9ae3" providerId="LiveId" clId="{97661E28-FAD6-4995-B220-FDB4234B49B9}" dt="2022-02-27T11:44:57.764" v="18799" actId="164"/>
          <ac:picMkLst>
            <pc:docMk/>
            <pc:sldMk cId="1252461137" sldId="348"/>
            <ac:picMk id="10" creationId="{C62E6E7D-E151-41E8-BA64-F3695770C66A}"/>
          </ac:picMkLst>
        </pc:picChg>
      </pc:sldChg>
      <pc:sldChg chg="addSp delSp modSp add mod modTransition modNotes modNotesTx">
        <pc:chgData name="Abdessamad Derraz" userId="4c6d9526346a9ae3" providerId="LiveId" clId="{97661E28-FAD6-4995-B220-FDB4234B49B9}" dt="2022-02-27T18:12:46.631" v="29937"/>
        <pc:sldMkLst>
          <pc:docMk/>
          <pc:sldMk cId="181668846" sldId="349"/>
        </pc:sldMkLst>
        <pc:spChg chg="mod replST">
          <ac:chgData name="Abdessamad Derraz" userId="4c6d9526346a9ae3" providerId="LiveId" clId="{97661E28-FAD6-4995-B220-FDB4234B49B9}" dt="2022-02-27T18:12:46.626" v="29936"/>
          <ac:spMkLst>
            <pc:docMk/>
            <pc:sldMk cId="181668846" sldId="349"/>
            <ac:spMk id="27" creationId="{CB50A08B-8DA2-48C8-91A1-9BAB2BC8D266}"/>
          </ac:spMkLst>
        </pc:spChg>
        <pc:grpChg chg="del">
          <ac:chgData name="Abdessamad Derraz" userId="4c6d9526346a9ae3" providerId="LiveId" clId="{97661E28-FAD6-4995-B220-FDB4234B49B9}" dt="2022-02-27T11:50:56.035" v="19048" actId="478"/>
          <ac:grpSpMkLst>
            <pc:docMk/>
            <pc:sldMk cId="181668846" sldId="349"/>
            <ac:grpSpMk id="11" creationId="{892E646D-0D8D-4550-ACA1-0A16C6ADDE28}"/>
          </ac:grpSpMkLst>
        </pc:grpChg>
        <pc:picChg chg="add mod replST">
          <ac:chgData name="Abdessamad Derraz" userId="4c6d9526346a9ae3" providerId="LiveId" clId="{97661E28-FAD6-4995-B220-FDB4234B49B9}" dt="2022-02-27T18:12:46.631" v="29937"/>
          <ac:picMkLst>
            <pc:docMk/>
            <pc:sldMk cId="181668846" sldId="349"/>
            <ac:picMk id="3" creationId="{D602AE09-C4A8-451F-B3BC-46EB2FB59C9C}"/>
          </ac:picMkLst>
        </pc:picChg>
      </pc:sldChg>
      <pc:sldChg chg="addSp delSp modSp add mod modTransition modNotes modNotesTx">
        <pc:chgData name="Abdessamad Derraz" userId="4c6d9526346a9ae3" providerId="LiveId" clId="{97661E28-FAD6-4995-B220-FDB4234B49B9}" dt="2022-02-27T18:12:46.645" v="29939"/>
        <pc:sldMkLst>
          <pc:docMk/>
          <pc:sldMk cId="4096449980" sldId="350"/>
        </pc:sldMkLst>
        <pc:spChg chg="mod replST">
          <ac:chgData name="Abdessamad Derraz" userId="4c6d9526346a9ae3" providerId="LiveId" clId="{97661E28-FAD6-4995-B220-FDB4234B49B9}" dt="2022-02-27T18:12:46.639" v="29938"/>
          <ac:spMkLst>
            <pc:docMk/>
            <pc:sldMk cId="4096449980" sldId="350"/>
            <ac:spMk id="27" creationId="{CB50A08B-8DA2-48C8-91A1-9BAB2BC8D266}"/>
          </ac:spMkLst>
        </pc:spChg>
        <pc:picChg chg="del">
          <ac:chgData name="Abdessamad Derraz" userId="4c6d9526346a9ae3" providerId="LiveId" clId="{97661E28-FAD6-4995-B220-FDB4234B49B9}" dt="2022-02-27T11:52:53.790" v="19078" actId="478"/>
          <ac:picMkLst>
            <pc:docMk/>
            <pc:sldMk cId="4096449980" sldId="350"/>
            <ac:picMk id="3" creationId="{D602AE09-C4A8-451F-B3BC-46EB2FB59C9C}"/>
          </ac:picMkLst>
        </pc:picChg>
        <pc:picChg chg="add mod replST">
          <ac:chgData name="Abdessamad Derraz" userId="4c6d9526346a9ae3" providerId="LiveId" clId="{97661E28-FAD6-4995-B220-FDB4234B49B9}" dt="2022-02-27T18:12:46.645" v="29939"/>
          <ac:picMkLst>
            <pc:docMk/>
            <pc:sldMk cId="4096449980" sldId="350"/>
            <ac:picMk id="4" creationId="{ABD06893-F98F-454E-AD2B-D2DDAE00E054}"/>
          </ac:picMkLst>
        </pc:picChg>
      </pc:sldChg>
      <pc:sldChg chg="addSp delSp modSp add mod modTransition modNotes modNotesTx">
        <pc:chgData name="Abdessamad Derraz" userId="4c6d9526346a9ae3" providerId="LiveId" clId="{97661E28-FAD6-4995-B220-FDB4234B49B9}" dt="2022-02-27T18:12:46.658" v="29941"/>
        <pc:sldMkLst>
          <pc:docMk/>
          <pc:sldMk cId="1452775805" sldId="351"/>
        </pc:sldMkLst>
        <pc:spChg chg="replST">
          <ac:chgData name="Abdessamad Derraz" userId="4c6d9526346a9ae3" providerId="LiveId" clId="{97661E28-FAD6-4995-B220-FDB4234B49B9}" dt="2022-02-27T18:12:46.652" v="29940"/>
          <ac:spMkLst>
            <pc:docMk/>
            <pc:sldMk cId="1452775805" sldId="351"/>
            <ac:spMk id="27" creationId="{CB50A08B-8DA2-48C8-91A1-9BAB2BC8D266}"/>
          </ac:spMkLst>
        </pc:spChg>
        <pc:picChg chg="add mod replST">
          <ac:chgData name="Abdessamad Derraz" userId="4c6d9526346a9ae3" providerId="LiveId" clId="{97661E28-FAD6-4995-B220-FDB4234B49B9}" dt="2022-02-27T18:12:46.658" v="29941"/>
          <ac:picMkLst>
            <pc:docMk/>
            <pc:sldMk cId="1452775805" sldId="351"/>
            <ac:picMk id="3" creationId="{DCDFA7E7-5416-4E83-9C95-7D569A10548C}"/>
          </ac:picMkLst>
        </pc:picChg>
        <pc:picChg chg="del">
          <ac:chgData name="Abdessamad Derraz" userId="4c6d9526346a9ae3" providerId="LiveId" clId="{97661E28-FAD6-4995-B220-FDB4234B49B9}" dt="2022-02-27T11:55:44.775" v="19224" actId="478"/>
          <ac:picMkLst>
            <pc:docMk/>
            <pc:sldMk cId="1452775805" sldId="351"/>
            <ac:picMk id="4" creationId="{ABD06893-F98F-454E-AD2B-D2DDAE00E054}"/>
          </ac:picMkLst>
        </pc:picChg>
      </pc:sldChg>
      <pc:sldChg chg="addSp delSp modSp add mod modTransition modAnim modNotes modNotesTx">
        <pc:chgData name="Abdessamad Derraz" userId="4c6d9526346a9ae3" providerId="LiveId" clId="{97661E28-FAD6-4995-B220-FDB4234B49B9}" dt="2022-02-27T18:12:46.678" v="29944"/>
        <pc:sldMkLst>
          <pc:docMk/>
          <pc:sldMk cId="3468140770" sldId="352"/>
        </pc:sldMkLst>
        <pc:spChg chg="add del mod">
          <ac:chgData name="Abdessamad Derraz" userId="4c6d9526346a9ae3" providerId="LiveId" clId="{97661E28-FAD6-4995-B220-FDB4234B49B9}" dt="2022-02-27T12:10:41.897" v="19993" actId="478"/>
          <ac:spMkLst>
            <pc:docMk/>
            <pc:sldMk cId="3468140770" sldId="352"/>
            <ac:spMk id="2" creationId="{0198BA95-6BB7-4D8A-9FE7-843DA5A6168F}"/>
          </ac:spMkLst>
        </pc:spChg>
        <pc:spChg chg="add mod">
          <ac:chgData name="Abdessamad Derraz" userId="4c6d9526346a9ae3" providerId="LiveId" clId="{97661E28-FAD6-4995-B220-FDB4234B49B9}" dt="2022-02-27T17:49:36.781" v="29476"/>
          <ac:spMkLst>
            <pc:docMk/>
            <pc:sldMk cId="3468140770" sldId="352"/>
            <ac:spMk id="4" creationId="{34CFD7C7-6B19-4847-B43A-57C50D7E229C}"/>
          </ac:spMkLst>
        </pc:spChg>
        <pc:spChg chg="add del mod">
          <ac:chgData name="Abdessamad Derraz" userId="4c6d9526346a9ae3" providerId="LiveId" clId="{97661E28-FAD6-4995-B220-FDB4234B49B9}" dt="2022-02-27T12:10:41.897" v="19993" actId="478"/>
          <ac:spMkLst>
            <pc:docMk/>
            <pc:sldMk cId="3468140770" sldId="352"/>
            <ac:spMk id="5" creationId="{E9F6B3F2-E2CB-4564-ABD1-9C49C72A55BB}"/>
          </ac:spMkLst>
        </pc:spChg>
        <pc:spChg chg="add mod">
          <ac:chgData name="Abdessamad Derraz" userId="4c6d9526346a9ae3" providerId="LiveId" clId="{97661E28-FAD6-4995-B220-FDB4234B49B9}" dt="2022-02-27T17:49:37.012" v="29477"/>
          <ac:spMkLst>
            <pc:docMk/>
            <pc:sldMk cId="3468140770" sldId="352"/>
            <ac:spMk id="9" creationId="{60A40F91-1824-4619-89DA-B66850448CA1}"/>
          </ac:spMkLst>
        </pc:spChg>
        <pc:spChg chg="mod replST">
          <ac:chgData name="Abdessamad Derraz" userId="4c6d9526346a9ae3" providerId="LiveId" clId="{97661E28-FAD6-4995-B220-FDB4234B49B9}" dt="2022-02-27T18:12:46.666" v="29942"/>
          <ac:spMkLst>
            <pc:docMk/>
            <pc:sldMk cId="3468140770" sldId="352"/>
            <ac:spMk id="27" creationId="{CB50A08B-8DA2-48C8-91A1-9BAB2BC8D266}"/>
          </ac:spMkLst>
        </pc:spChg>
        <pc:grpChg chg="add mod replST">
          <ac:chgData name="Abdessamad Derraz" userId="4c6d9526346a9ae3" providerId="LiveId" clId="{97661E28-FAD6-4995-B220-FDB4234B49B9}" dt="2022-02-27T18:12:46.678" v="29944"/>
          <ac:grpSpMkLst>
            <pc:docMk/>
            <pc:sldMk cId="3468140770" sldId="352"/>
            <ac:grpSpMk id="6" creationId="{ACFFB1AC-7540-47EF-A170-28EE7333EEE5}"/>
          </ac:grpSpMkLst>
        </pc:grpChg>
        <pc:grpChg chg="add mod replST">
          <ac:chgData name="Abdessamad Derraz" userId="4c6d9526346a9ae3" providerId="LiveId" clId="{97661E28-FAD6-4995-B220-FDB4234B49B9}" dt="2022-02-27T18:12:46.673" v="29943"/>
          <ac:grpSpMkLst>
            <pc:docMk/>
            <pc:sldMk cId="3468140770" sldId="352"/>
            <ac:grpSpMk id="7" creationId="{47931E61-B657-49E6-8DC3-7751FE57CE33}"/>
          </ac:grpSpMkLst>
        </pc:grpChg>
        <pc:picChg chg="del">
          <ac:chgData name="Abdessamad Derraz" userId="4c6d9526346a9ae3" providerId="LiveId" clId="{97661E28-FAD6-4995-B220-FDB4234B49B9}" dt="2022-02-27T12:02:58.421" v="19591" actId="478"/>
          <ac:picMkLst>
            <pc:docMk/>
            <pc:sldMk cId="3468140770" sldId="352"/>
            <ac:picMk id="3" creationId="{DCDFA7E7-5416-4E83-9C95-7D569A10548C}"/>
          </ac:picMkLst>
        </pc:picChg>
        <pc:picChg chg="add mod">
          <ac:chgData name="Abdessamad Derraz" userId="4c6d9526346a9ae3" providerId="LiveId" clId="{97661E28-FAD6-4995-B220-FDB4234B49B9}" dt="2022-02-27T17:49:36.781" v="29476"/>
          <ac:picMkLst>
            <pc:docMk/>
            <pc:sldMk cId="3468140770" sldId="352"/>
            <ac:picMk id="3074" creationId="{0637B89F-1B2C-4A47-AB0E-3A45A4CBDC3A}"/>
          </ac:picMkLst>
        </pc:picChg>
        <pc:picChg chg="add mod">
          <ac:chgData name="Abdessamad Derraz" userId="4c6d9526346a9ae3" providerId="LiveId" clId="{97661E28-FAD6-4995-B220-FDB4234B49B9}" dt="2022-02-27T17:49:37.012" v="29477"/>
          <ac:picMkLst>
            <pc:docMk/>
            <pc:sldMk cId="3468140770" sldId="352"/>
            <ac:picMk id="3076" creationId="{69751D4A-DFDE-4F2D-BADB-62E5CD9F10BD}"/>
          </ac:picMkLst>
        </pc:picChg>
      </pc:sldChg>
      <pc:sldChg chg="addSp delSp modSp add mod modTransition modAnim modNotes modNotesTx">
        <pc:chgData name="Abdessamad Derraz" userId="4c6d9526346a9ae3" providerId="LiveId" clId="{97661E28-FAD6-4995-B220-FDB4234B49B9}" dt="2022-02-27T18:12:46.698" v="29947"/>
        <pc:sldMkLst>
          <pc:docMk/>
          <pc:sldMk cId="3719293286" sldId="353"/>
        </pc:sldMkLst>
        <pc:spChg chg="mod replST">
          <ac:chgData name="Abdessamad Derraz" userId="4c6d9526346a9ae3" providerId="LiveId" clId="{97661E28-FAD6-4995-B220-FDB4234B49B9}" dt="2022-02-27T18:12:46.686" v="29945"/>
          <ac:spMkLst>
            <pc:docMk/>
            <pc:sldMk cId="3719293286" sldId="353"/>
            <ac:spMk id="27" creationId="{CB50A08B-8DA2-48C8-91A1-9BAB2BC8D266}"/>
          </ac:spMkLst>
        </pc:spChg>
        <pc:grpChg chg="del">
          <ac:chgData name="Abdessamad Derraz" userId="4c6d9526346a9ae3" providerId="LiveId" clId="{97661E28-FAD6-4995-B220-FDB4234B49B9}" dt="2022-02-27T12:25:25.747" v="21056" actId="478"/>
          <ac:grpSpMkLst>
            <pc:docMk/>
            <pc:sldMk cId="3719293286" sldId="353"/>
            <ac:grpSpMk id="6" creationId="{ACFFB1AC-7540-47EF-A170-28EE7333EEE5}"/>
          </ac:grpSpMkLst>
        </pc:grpChg>
        <pc:grpChg chg="del">
          <ac:chgData name="Abdessamad Derraz" userId="4c6d9526346a9ae3" providerId="LiveId" clId="{97661E28-FAD6-4995-B220-FDB4234B49B9}" dt="2022-02-27T12:25:27.064" v="21057" actId="478"/>
          <ac:grpSpMkLst>
            <pc:docMk/>
            <pc:sldMk cId="3719293286" sldId="353"/>
            <ac:grpSpMk id="7" creationId="{47931E61-B657-49E6-8DC3-7751FE57CE33}"/>
          </ac:grpSpMkLst>
        </pc:grpChg>
        <pc:picChg chg="add mod replST">
          <ac:chgData name="Abdessamad Derraz" userId="4c6d9526346a9ae3" providerId="LiveId" clId="{97661E28-FAD6-4995-B220-FDB4234B49B9}" dt="2022-02-27T18:12:46.698" v="29947"/>
          <ac:picMkLst>
            <pc:docMk/>
            <pc:sldMk cId="3719293286" sldId="353"/>
            <ac:picMk id="3" creationId="{3696F9FA-4F11-4539-9326-AC2817DD6759}"/>
          </ac:picMkLst>
        </pc:picChg>
        <pc:picChg chg="add mod replST">
          <ac:chgData name="Abdessamad Derraz" userId="4c6d9526346a9ae3" providerId="LiveId" clId="{97661E28-FAD6-4995-B220-FDB4234B49B9}" dt="2022-02-27T18:12:46.692" v="29946"/>
          <ac:picMkLst>
            <pc:docMk/>
            <pc:sldMk cId="3719293286" sldId="353"/>
            <ac:picMk id="4098" creationId="{89835E9C-24E3-48CF-87D2-DA923ED4B3B5}"/>
          </ac:picMkLst>
        </pc:picChg>
      </pc:sldChg>
      <pc:sldChg chg="addSp delSp modSp add mod modTransition modNotes modNotesTx">
        <pc:chgData name="Abdessamad Derraz" userId="4c6d9526346a9ae3" providerId="LiveId" clId="{97661E28-FAD6-4995-B220-FDB4234B49B9}" dt="2022-02-27T18:12:46.712" v="29949"/>
        <pc:sldMkLst>
          <pc:docMk/>
          <pc:sldMk cId="2818312375" sldId="354"/>
        </pc:sldMkLst>
        <pc:spChg chg="replST">
          <ac:chgData name="Abdessamad Derraz" userId="4c6d9526346a9ae3" providerId="LiveId" clId="{97661E28-FAD6-4995-B220-FDB4234B49B9}" dt="2022-02-27T18:12:46.706" v="29948"/>
          <ac:spMkLst>
            <pc:docMk/>
            <pc:sldMk cId="2818312375" sldId="354"/>
            <ac:spMk id="27" creationId="{CB50A08B-8DA2-48C8-91A1-9BAB2BC8D266}"/>
          </ac:spMkLst>
        </pc:spChg>
        <pc:picChg chg="del">
          <ac:chgData name="Abdessamad Derraz" userId="4c6d9526346a9ae3" providerId="LiveId" clId="{97661E28-FAD6-4995-B220-FDB4234B49B9}" dt="2022-02-27T12:30:51.844" v="21265" actId="478"/>
          <ac:picMkLst>
            <pc:docMk/>
            <pc:sldMk cId="2818312375" sldId="354"/>
            <ac:picMk id="3" creationId="{3696F9FA-4F11-4539-9326-AC2817DD6759}"/>
          </ac:picMkLst>
        </pc:picChg>
        <pc:picChg chg="add mod replST">
          <ac:chgData name="Abdessamad Derraz" userId="4c6d9526346a9ae3" providerId="LiveId" clId="{97661E28-FAD6-4995-B220-FDB4234B49B9}" dt="2022-02-27T18:12:46.712" v="29949"/>
          <ac:picMkLst>
            <pc:docMk/>
            <pc:sldMk cId="2818312375" sldId="354"/>
            <ac:picMk id="4" creationId="{A79C8115-E5A9-4AD2-A968-25C6DF30518D}"/>
          </ac:picMkLst>
        </pc:picChg>
        <pc:picChg chg="del">
          <ac:chgData name="Abdessamad Derraz" userId="4c6d9526346a9ae3" providerId="LiveId" clId="{97661E28-FAD6-4995-B220-FDB4234B49B9}" dt="2022-02-27T12:30:51.844" v="21265" actId="478"/>
          <ac:picMkLst>
            <pc:docMk/>
            <pc:sldMk cId="2818312375" sldId="354"/>
            <ac:picMk id="4098" creationId="{89835E9C-24E3-48CF-87D2-DA923ED4B3B5}"/>
          </ac:picMkLst>
        </pc:picChg>
      </pc:sldChg>
      <pc:sldChg chg="addSp delSp modSp add mod modTransition modNotes modNotesTx">
        <pc:chgData name="Abdessamad Derraz" userId="4c6d9526346a9ae3" providerId="LiveId" clId="{97661E28-FAD6-4995-B220-FDB4234B49B9}" dt="2022-02-27T18:12:46.725" v="29951"/>
        <pc:sldMkLst>
          <pc:docMk/>
          <pc:sldMk cId="2946947375" sldId="355"/>
        </pc:sldMkLst>
        <pc:spChg chg="replST">
          <ac:chgData name="Abdessamad Derraz" userId="4c6d9526346a9ae3" providerId="LiveId" clId="{97661E28-FAD6-4995-B220-FDB4234B49B9}" dt="2022-02-27T18:12:46.719" v="29950"/>
          <ac:spMkLst>
            <pc:docMk/>
            <pc:sldMk cId="2946947375" sldId="355"/>
            <ac:spMk id="27" creationId="{CB50A08B-8DA2-48C8-91A1-9BAB2BC8D266}"/>
          </ac:spMkLst>
        </pc:spChg>
        <pc:picChg chg="add mod replST">
          <ac:chgData name="Abdessamad Derraz" userId="4c6d9526346a9ae3" providerId="LiveId" clId="{97661E28-FAD6-4995-B220-FDB4234B49B9}" dt="2022-02-27T18:12:46.725" v="29951"/>
          <ac:picMkLst>
            <pc:docMk/>
            <pc:sldMk cId="2946947375" sldId="355"/>
            <ac:picMk id="3" creationId="{B580F412-B67E-4C9A-B2A9-DD54B21B0A13}"/>
          </ac:picMkLst>
        </pc:picChg>
        <pc:picChg chg="del">
          <ac:chgData name="Abdessamad Derraz" userId="4c6d9526346a9ae3" providerId="LiveId" clId="{97661E28-FAD6-4995-B220-FDB4234B49B9}" dt="2022-02-27T12:36:24.259" v="21474" actId="478"/>
          <ac:picMkLst>
            <pc:docMk/>
            <pc:sldMk cId="2946947375" sldId="355"/>
            <ac:picMk id="4" creationId="{A79C8115-E5A9-4AD2-A968-25C6DF30518D}"/>
          </ac:picMkLst>
        </pc:picChg>
        <pc:picChg chg="add del mod">
          <ac:chgData name="Abdessamad Derraz" userId="4c6d9526346a9ae3" providerId="LiveId" clId="{97661E28-FAD6-4995-B220-FDB4234B49B9}" dt="2022-02-27T12:36:27.766" v="21476" actId="478"/>
          <ac:picMkLst>
            <pc:docMk/>
            <pc:sldMk cId="2946947375" sldId="355"/>
            <ac:picMk id="5122" creationId="{1A446B0F-6953-40DB-ABC9-26E7528CE627}"/>
          </ac:picMkLst>
        </pc:picChg>
      </pc:sldChg>
      <pc:sldChg chg="addSp delSp modSp add mod modTransition modNotes modNotesTx">
        <pc:chgData name="Abdessamad Derraz" userId="4c6d9526346a9ae3" providerId="LiveId" clId="{97661E28-FAD6-4995-B220-FDB4234B49B9}" dt="2022-02-27T18:12:46.753" v="29955"/>
        <pc:sldMkLst>
          <pc:docMk/>
          <pc:sldMk cId="1551637624" sldId="356"/>
        </pc:sldMkLst>
        <pc:spChg chg="mod replST">
          <ac:chgData name="Abdessamad Derraz" userId="4c6d9526346a9ae3" providerId="LiveId" clId="{97661E28-FAD6-4995-B220-FDB4234B49B9}" dt="2022-02-27T18:12:46.746" v="29954"/>
          <ac:spMkLst>
            <pc:docMk/>
            <pc:sldMk cId="1551637624" sldId="356"/>
            <ac:spMk id="2" creationId="{55108278-20E4-4AF3-9395-369BF32420A9}"/>
          </ac:spMkLst>
        </pc:spChg>
        <pc:picChg chg="del">
          <ac:chgData name="Abdessamad Derraz" userId="4c6d9526346a9ae3" providerId="LiveId" clId="{97661E28-FAD6-4995-B220-FDB4234B49B9}" dt="2022-02-27T13:09:01.594" v="22181" actId="478"/>
          <ac:picMkLst>
            <pc:docMk/>
            <pc:sldMk cId="1551637624" sldId="356"/>
            <ac:picMk id="6146" creationId="{73918786-8380-4A44-B785-6BE4ED1BB9E3}"/>
          </ac:picMkLst>
        </pc:picChg>
        <pc:picChg chg="add mod replST">
          <ac:chgData name="Abdessamad Derraz" userId="4c6d9526346a9ae3" providerId="LiveId" clId="{97661E28-FAD6-4995-B220-FDB4234B49B9}" dt="2022-02-27T18:12:46.753" v="29955"/>
          <ac:picMkLst>
            <pc:docMk/>
            <pc:sldMk cId="1551637624" sldId="356"/>
            <ac:picMk id="7170" creationId="{25B132BB-5A3B-43B2-B2EC-C4615EC7DB27}"/>
          </ac:picMkLst>
        </pc:picChg>
      </pc:sldChg>
      <pc:sldChg chg="addSp delSp modSp add mod modTransition modAnim modNotes modNotesTx">
        <pc:chgData name="Abdessamad Derraz" userId="4c6d9526346a9ae3" providerId="LiveId" clId="{97661E28-FAD6-4995-B220-FDB4234B49B9}" dt="2022-02-27T18:12:46.795" v="29959"/>
        <pc:sldMkLst>
          <pc:docMk/>
          <pc:sldMk cId="1769360580" sldId="357"/>
        </pc:sldMkLst>
        <pc:spChg chg="replST">
          <ac:chgData name="Abdessamad Derraz" userId="4c6d9526346a9ae3" providerId="LiveId" clId="{97661E28-FAD6-4995-B220-FDB4234B49B9}" dt="2022-02-27T18:12:46.762" v="29956"/>
          <ac:spMkLst>
            <pc:docMk/>
            <pc:sldMk cId="1769360580" sldId="357"/>
            <ac:spMk id="2" creationId="{55108278-20E4-4AF3-9395-369BF32420A9}"/>
          </ac:spMkLst>
        </pc:spChg>
        <pc:spChg chg="add mod replST">
          <ac:chgData name="Abdessamad Derraz" userId="4c6d9526346a9ae3" providerId="LiveId" clId="{97661E28-FAD6-4995-B220-FDB4234B49B9}" dt="2022-02-27T18:12:46.779" v="29957"/>
          <ac:spMkLst>
            <pc:docMk/>
            <pc:sldMk cId="1769360580" sldId="357"/>
            <ac:spMk id="4" creationId="{4947315D-12CF-43AB-82EA-46CF408247DF}"/>
          </ac:spMkLst>
        </pc:spChg>
        <pc:spChg chg="add mod replST">
          <ac:chgData name="Abdessamad Derraz" userId="4c6d9526346a9ae3" providerId="LiveId" clId="{97661E28-FAD6-4995-B220-FDB4234B49B9}" dt="2022-02-27T18:12:46.795" v="29959"/>
          <ac:spMkLst>
            <pc:docMk/>
            <pc:sldMk cId="1769360580" sldId="357"/>
            <ac:spMk id="6" creationId="{28B5E0EF-D0D2-489F-9988-1602F1F6EA9A}"/>
          </ac:spMkLst>
        </pc:spChg>
        <pc:picChg chg="del">
          <ac:chgData name="Abdessamad Derraz" userId="4c6d9526346a9ae3" providerId="LiveId" clId="{97661E28-FAD6-4995-B220-FDB4234B49B9}" dt="2022-02-27T13:50:43.676" v="22403" actId="478"/>
          <ac:picMkLst>
            <pc:docMk/>
            <pc:sldMk cId="1769360580" sldId="357"/>
            <ac:picMk id="7170" creationId="{25B132BB-5A3B-43B2-B2EC-C4615EC7DB27}"/>
          </ac:picMkLst>
        </pc:picChg>
        <pc:picChg chg="add mod replST">
          <ac:chgData name="Abdessamad Derraz" userId="4c6d9526346a9ae3" providerId="LiveId" clId="{97661E28-FAD6-4995-B220-FDB4234B49B9}" dt="2022-02-27T18:12:46.787" v="29958"/>
          <ac:picMkLst>
            <pc:docMk/>
            <pc:sldMk cId="1769360580" sldId="357"/>
            <ac:picMk id="8194" creationId="{EBEBFD23-C013-4ED5-9CA7-B5C795C8E5DD}"/>
          </ac:picMkLst>
        </pc:picChg>
      </pc:sldChg>
      <pc:sldChg chg="addSp delSp modSp add mod modTransition delAnim modAnim modNotes modNotesTx">
        <pc:chgData name="Abdessamad Derraz" userId="4c6d9526346a9ae3" providerId="LiveId" clId="{97661E28-FAD6-4995-B220-FDB4234B49B9}" dt="2022-02-27T18:12:46.823" v="29962"/>
        <pc:sldMkLst>
          <pc:docMk/>
          <pc:sldMk cId="2380372716" sldId="358"/>
        </pc:sldMkLst>
        <pc:spChg chg="mod replST">
          <ac:chgData name="Abdessamad Derraz" userId="4c6d9526346a9ae3" providerId="LiveId" clId="{97661E28-FAD6-4995-B220-FDB4234B49B9}" dt="2022-02-27T18:12:46.807" v="29960"/>
          <ac:spMkLst>
            <pc:docMk/>
            <pc:sldMk cId="2380372716" sldId="358"/>
            <ac:spMk id="2" creationId="{55108278-20E4-4AF3-9395-369BF32420A9}"/>
          </ac:spMkLst>
        </pc:spChg>
        <pc:spChg chg="del">
          <ac:chgData name="Abdessamad Derraz" userId="4c6d9526346a9ae3" providerId="LiveId" clId="{97661E28-FAD6-4995-B220-FDB4234B49B9}" dt="2022-02-27T14:12:03.351" v="22983" actId="478"/>
          <ac:spMkLst>
            <pc:docMk/>
            <pc:sldMk cId="2380372716" sldId="358"/>
            <ac:spMk id="4" creationId="{4947315D-12CF-43AB-82EA-46CF408247DF}"/>
          </ac:spMkLst>
        </pc:spChg>
        <pc:spChg chg="del">
          <ac:chgData name="Abdessamad Derraz" userId="4c6d9526346a9ae3" providerId="LiveId" clId="{97661E28-FAD6-4995-B220-FDB4234B49B9}" dt="2022-02-27T14:12:00.171" v="22982" actId="478"/>
          <ac:spMkLst>
            <pc:docMk/>
            <pc:sldMk cId="2380372716" sldId="358"/>
            <ac:spMk id="6" creationId="{28B5E0EF-D0D2-489F-9988-1602F1F6EA9A}"/>
          </ac:spMkLst>
        </pc:spChg>
        <pc:spChg chg="add mod replST">
          <ac:chgData name="Abdessamad Derraz" userId="4c6d9526346a9ae3" providerId="LiveId" clId="{97661E28-FAD6-4995-B220-FDB4234B49B9}" dt="2022-02-27T18:12:46.823" v="29962"/>
          <ac:spMkLst>
            <pc:docMk/>
            <pc:sldMk cId="2380372716" sldId="358"/>
            <ac:spMk id="7" creationId="{2085BB59-9B84-4350-B469-07BFB0B11CFC}"/>
          </ac:spMkLst>
        </pc:spChg>
        <pc:picChg chg="del">
          <ac:chgData name="Abdessamad Derraz" userId="4c6d9526346a9ae3" providerId="LiveId" clId="{97661E28-FAD6-4995-B220-FDB4234B49B9}" dt="2022-02-27T14:12:00.171" v="22982" actId="478"/>
          <ac:picMkLst>
            <pc:docMk/>
            <pc:sldMk cId="2380372716" sldId="358"/>
            <ac:picMk id="8194" creationId="{EBEBFD23-C013-4ED5-9CA7-B5C795C8E5DD}"/>
          </ac:picMkLst>
        </pc:picChg>
        <pc:picChg chg="add mod replST">
          <ac:chgData name="Abdessamad Derraz" userId="4c6d9526346a9ae3" providerId="LiveId" clId="{97661E28-FAD6-4995-B220-FDB4234B49B9}" dt="2022-02-27T18:12:46.814" v="29961"/>
          <ac:picMkLst>
            <pc:docMk/>
            <pc:sldMk cId="2380372716" sldId="358"/>
            <ac:picMk id="9218" creationId="{61B7F308-F89B-4529-8A92-E5D548736D77}"/>
          </ac:picMkLst>
        </pc:picChg>
      </pc:sldChg>
      <pc:sldChg chg="addSp delSp modSp add mod modTransition modClrScheme modAnim chgLayout modNotes modNotesTx">
        <pc:chgData name="Abdessamad Derraz" userId="4c6d9526346a9ae3" providerId="LiveId" clId="{97661E28-FAD6-4995-B220-FDB4234B49B9}" dt="2022-02-27T18:12:46.955" v="29979"/>
        <pc:sldMkLst>
          <pc:docMk/>
          <pc:sldMk cId="425953220" sldId="359"/>
        </pc:sldMkLst>
        <pc:spChg chg="del mod ord">
          <ac:chgData name="Abdessamad Derraz" userId="4c6d9526346a9ae3" providerId="LiveId" clId="{97661E28-FAD6-4995-B220-FDB4234B49B9}" dt="2022-02-27T14:51:23.182" v="23507" actId="478"/>
          <ac:spMkLst>
            <pc:docMk/>
            <pc:sldMk cId="425953220" sldId="359"/>
            <ac:spMk id="2" creationId="{55108278-20E4-4AF3-9395-369BF32420A9}"/>
          </ac:spMkLst>
        </pc:spChg>
        <pc:spChg chg="add del mod">
          <ac:chgData name="Abdessamad Derraz" userId="4c6d9526346a9ae3" providerId="LiveId" clId="{97661E28-FAD6-4995-B220-FDB4234B49B9}" dt="2022-02-27T14:26:13.405" v="23222" actId="478"/>
          <ac:spMkLst>
            <pc:docMk/>
            <pc:sldMk cId="425953220" sldId="359"/>
            <ac:spMk id="5" creationId="{4D510B8E-6DC1-43D0-9074-02771756F47C}"/>
          </ac:spMkLst>
        </pc:spChg>
        <pc:spChg chg="del">
          <ac:chgData name="Abdessamad Derraz" userId="4c6d9526346a9ae3" providerId="LiveId" clId="{97661E28-FAD6-4995-B220-FDB4234B49B9}" dt="2022-02-27T14:25:48.165" v="23217" actId="478"/>
          <ac:spMkLst>
            <pc:docMk/>
            <pc:sldMk cId="425953220" sldId="359"/>
            <ac:spMk id="7" creationId="{2085BB59-9B84-4350-B469-07BFB0B11CFC}"/>
          </ac:spMkLst>
        </pc:spChg>
        <pc:spChg chg="add del mod">
          <ac:chgData name="Abdessamad Derraz" userId="4c6d9526346a9ae3" providerId="LiveId" clId="{97661E28-FAD6-4995-B220-FDB4234B49B9}" dt="2022-02-27T14:26:13.405" v="23222" actId="478"/>
          <ac:spMkLst>
            <pc:docMk/>
            <pc:sldMk cId="425953220" sldId="359"/>
            <ac:spMk id="14" creationId="{E6A23D2F-D7A0-46C9-90F8-F4F4915FB159}"/>
          </ac:spMkLst>
        </pc:spChg>
        <pc:spChg chg="add del mod">
          <ac:chgData name="Abdessamad Derraz" userId="4c6d9526346a9ae3" providerId="LiveId" clId="{97661E28-FAD6-4995-B220-FDB4234B49B9}" dt="2022-02-27T14:26:13.405" v="23222" actId="478"/>
          <ac:spMkLst>
            <pc:docMk/>
            <pc:sldMk cId="425953220" sldId="359"/>
            <ac:spMk id="15" creationId="{172148BF-8D75-4CCA-B4FC-D8AD4ED9AA65}"/>
          </ac:spMkLst>
        </pc:spChg>
        <pc:spChg chg="add del mod">
          <ac:chgData name="Abdessamad Derraz" userId="4c6d9526346a9ae3" providerId="LiveId" clId="{97661E28-FAD6-4995-B220-FDB4234B49B9}" dt="2022-02-27T14:26:13.405" v="23222" actId="478"/>
          <ac:spMkLst>
            <pc:docMk/>
            <pc:sldMk cId="425953220" sldId="359"/>
            <ac:spMk id="16" creationId="{ED492B60-EA90-4172-91F6-E01B83B7EBB9}"/>
          </ac:spMkLst>
        </pc:spChg>
        <pc:spChg chg="add del mod">
          <ac:chgData name="Abdessamad Derraz" userId="4c6d9526346a9ae3" providerId="LiveId" clId="{97661E28-FAD6-4995-B220-FDB4234B49B9}" dt="2022-02-27T14:26:13.405" v="23222" actId="478"/>
          <ac:spMkLst>
            <pc:docMk/>
            <pc:sldMk cId="425953220" sldId="359"/>
            <ac:spMk id="17" creationId="{F32226B1-F4DA-4EE4-8A7B-E3024BCE9603}"/>
          </ac:spMkLst>
        </pc:spChg>
        <pc:spChg chg="add del mod">
          <ac:chgData name="Abdessamad Derraz" userId="4c6d9526346a9ae3" providerId="LiveId" clId="{97661E28-FAD6-4995-B220-FDB4234B49B9}" dt="2022-02-27T14:26:13.405" v="23222" actId="478"/>
          <ac:spMkLst>
            <pc:docMk/>
            <pc:sldMk cId="425953220" sldId="359"/>
            <ac:spMk id="18" creationId="{ADE469B4-52F5-4066-8E21-803D57129140}"/>
          </ac:spMkLst>
        </pc:spChg>
        <pc:spChg chg="add del mod">
          <ac:chgData name="Abdessamad Derraz" userId="4c6d9526346a9ae3" providerId="LiveId" clId="{97661E28-FAD6-4995-B220-FDB4234B49B9}" dt="2022-02-27T14:26:13.405" v="23222" actId="478"/>
          <ac:spMkLst>
            <pc:docMk/>
            <pc:sldMk cId="425953220" sldId="359"/>
            <ac:spMk id="19" creationId="{8458B8DB-A192-4E98-A907-15BF3A84724C}"/>
          </ac:spMkLst>
        </pc:spChg>
        <pc:spChg chg="add del mod">
          <ac:chgData name="Abdessamad Derraz" userId="4c6d9526346a9ae3" providerId="LiveId" clId="{97661E28-FAD6-4995-B220-FDB4234B49B9}" dt="2022-02-27T14:26:13.405" v="23222" actId="478"/>
          <ac:spMkLst>
            <pc:docMk/>
            <pc:sldMk cId="425953220" sldId="359"/>
            <ac:spMk id="20" creationId="{50A53338-A502-4035-AACC-98D40BF74E8C}"/>
          </ac:spMkLst>
        </pc:spChg>
        <pc:spChg chg="add del mod">
          <ac:chgData name="Abdessamad Derraz" userId="4c6d9526346a9ae3" providerId="LiveId" clId="{97661E28-FAD6-4995-B220-FDB4234B49B9}" dt="2022-02-27T14:26:13.405" v="23222" actId="478"/>
          <ac:spMkLst>
            <pc:docMk/>
            <pc:sldMk cId="425953220" sldId="359"/>
            <ac:spMk id="21" creationId="{A2FBC8FD-BBAA-460B-BEEC-64A9365E90BF}"/>
          </ac:spMkLst>
        </pc:spChg>
        <pc:spChg chg="add del mod">
          <ac:chgData name="Abdessamad Derraz" userId="4c6d9526346a9ae3" providerId="LiveId" clId="{97661E28-FAD6-4995-B220-FDB4234B49B9}" dt="2022-02-27T14:26:13.405" v="23222" actId="478"/>
          <ac:spMkLst>
            <pc:docMk/>
            <pc:sldMk cId="425953220" sldId="359"/>
            <ac:spMk id="22" creationId="{4582B0BA-DFF5-417A-A146-FBD1C2A534DF}"/>
          </ac:spMkLst>
        </pc:spChg>
        <pc:spChg chg="add del mod">
          <ac:chgData name="Abdessamad Derraz" userId="4c6d9526346a9ae3" providerId="LiveId" clId="{97661E28-FAD6-4995-B220-FDB4234B49B9}" dt="2022-02-27T14:26:13.405" v="23222" actId="478"/>
          <ac:spMkLst>
            <pc:docMk/>
            <pc:sldMk cId="425953220" sldId="359"/>
            <ac:spMk id="23" creationId="{69998724-E13E-4F27-8787-6F1A1F4ECF40}"/>
          </ac:spMkLst>
        </pc:spChg>
        <pc:spChg chg="add del mod">
          <ac:chgData name="Abdessamad Derraz" userId="4c6d9526346a9ae3" providerId="LiveId" clId="{97661E28-FAD6-4995-B220-FDB4234B49B9}" dt="2022-02-27T14:26:13.405" v="23222" actId="478"/>
          <ac:spMkLst>
            <pc:docMk/>
            <pc:sldMk cId="425953220" sldId="359"/>
            <ac:spMk id="24" creationId="{BE37E766-E453-4EFC-BF80-65CCF6AB009E}"/>
          </ac:spMkLst>
        </pc:spChg>
        <pc:spChg chg="add del mod">
          <ac:chgData name="Abdessamad Derraz" userId="4c6d9526346a9ae3" providerId="LiveId" clId="{97661E28-FAD6-4995-B220-FDB4234B49B9}" dt="2022-02-27T14:26:13.405" v="23222" actId="478"/>
          <ac:spMkLst>
            <pc:docMk/>
            <pc:sldMk cId="425953220" sldId="359"/>
            <ac:spMk id="25" creationId="{856DD753-3B76-4E95-BD57-622DDC2B9781}"/>
          </ac:spMkLst>
        </pc:spChg>
        <pc:spChg chg="add del mod">
          <ac:chgData name="Abdessamad Derraz" userId="4c6d9526346a9ae3" providerId="LiveId" clId="{97661E28-FAD6-4995-B220-FDB4234B49B9}" dt="2022-02-27T14:26:13.405" v="23222" actId="478"/>
          <ac:spMkLst>
            <pc:docMk/>
            <pc:sldMk cId="425953220" sldId="359"/>
            <ac:spMk id="26" creationId="{D2A7EE79-15C2-4B45-9659-2080932F5E85}"/>
          </ac:spMkLst>
        </pc:spChg>
        <pc:spChg chg="mod">
          <ac:chgData name="Abdessamad Derraz" userId="4c6d9526346a9ae3" providerId="LiveId" clId="{97661E28-FAD6-4995-B220-FDB4234B49B9}" dt="2022-02-27T14:25:51.242" v="23218"/>
          <ac:spMkLst>
            <pc:docMk/>
            <pc:sldMk cId="425953220" sldId="359"/>
            <ac:spMk id="28" creationId="{9B2CC6E9-D5B8-448A-A7F9-B08685F6DC43}"/>
          </ac:spMkLst>
        </pc:spChg>
        <pc:spChg chg="mod">
          <ac:chgData name="Abdessamad Derraz" userId="4c6d9526346a9ae3" providerId="LiveId" clId="{97661E28-FAD6-4995-B220-FDB4234B49B9}" dt="2022-02-27T14:25:51.242" v="23218"/>
          <ac:spMkLst>
            <pc:docMk/>
            <pc:sldMk cId="425953220" sldId="359"/>
            <ac:spMk id="29" creationId="{9E5F5837-6314-4532-97A5-8AF41B444D5E}"/>
          </ac:spMkLst>
        </pc:spChg>
        <pc:spChg chg="mod">
          <ac:chgData name="Abdessamad Derraz" userId="4c6d9526346a9ae3" providerId="LiveId" clId="{97661E28-FAD6-4995-B220-FDB4234B49B9}" dt="2022-02-27T14:25:51.242" v="23218"/>
          <ac:spMkLst>
            <pc:docMk/>
            <pc:sldMk cId="425953220" sldId="359"/>
            <ac:spMk id="30" creationId="{D72710AD-C6C7-42B4-A8AE-E2AB637670FF}"/>
          </ac:spMkLst>
        </pc:spChg>
        <pc:spChg chg="mod">
          <ac:chgData name="Abdessamad Derraz" userId="4c6d9526346a9ae3" providerId="LiveId" clId="{97661E28-FAD6-4995-B220-FDB4234B49B9}" dt="2022-02-27T14:25:51.242" v="23218"/>
          <ac:spMkLst>
            <pc:docMk/>
            <pc:sldMk cId="425953220" sldId="359"/>
            <ac:spMk id="31" creationId="{A62B094F-00F0-4B4C-A475-797F5BC5B608}"/>
          </ac:spMkLst>
        </pc:spChg>
        <pc:spChg chg="mod">
          <ac:chgData name="Abdessamad Derraz" userId="4c6d9526346a9ae3" providerId="LiveId" clId="{97661E28-FAD6-4995-B220-FDB4234B49B9}" dt="2022-02-27T14:25:51.242" v="23218"/>
          <ac:spMkLst>
            <pc:docMk/>
            <pc:sldMk cId="425953220" sldId="359"/>
            <ac:spMk id="32" creationId="{BA939420-024A-423D-8CB8-81F48D14D6BF}"/>
          </ac:spMkLst>
        </pc:spChg>
        <pc:spChg chg="mod">
          <ac:chgData name="Abdessamad Derraz" userId="4c6d9526346a9ae3" providerId="LiveId" clId="{97661E28-FAD6-4995-B220-FDB4234B49B9}" dt="2022-02-27T14:25:51.242" v="23218"/>
          <ac:spMkLst>
            <pc:docMk/>
            <pc:sldMk cId="425953220" sldId="359"/>
            <ac:spMk id="33" creationId="{880AE411-719A-4E68-A2F2-70C6136346CE}"/>
          </ac:spMkLst>
        </pc:spChg>
        <pc:spChg chg="mod">
          <ac:chgData name="Abdessamad Derraz" userId="4c6d9526346a9ae3" providerId="LiveId" clId="{97661E28-FAD6-4995-B220-FDB4234B49B9}" dt="2022-02-27T14:25:51.242" v="23218"/>
          <ac:spMkLst>
            <pc:docMk/>
            <pc:sldMk cId="425953220" sldId="359"/>
            <ac:spMk id="35" creationId="{6A2C7490-9CA0-4B58-B942-6924C7A2AB50}"/>
          </ac:spMkLst>
        </pc:spChg>
        <pc:spChg chg="mod">
          <ac:chgData name="Abdessamad Derraz" userId="4c6d9526346a9ae3" providerId="LiveId" clId="{97661E28-FAD6-4995-B220-FDB4234B49B9}" dt="2022-02-27T14:25:51.242" v="23218"/>
          <ac:spMkLst>
            <pc:docMk/>
            <pc:sldMk cId="425953220" sldId="359"/>
            <ac:spMk id="36" creationId="{7FB4348E-0AB4-4A71-AF3B-92138CF5C7FF}"/>
          </ac:spMkLst>
        </pc:spChg>
        <pc:spChg chg="mod">
          <ac:chgData name="Abdessamad Derraz" userId="4c6d9526346a9ae3" providerId="LiveId" clId="{97661E28-FAD6-4995-B220-FDB4234B49B9}" dt="2022-02-27T14:25:51.242" v="23218"/>
          <ac:spMkLst>
            <pc:docMk/>
            <pc:sldMk cId="425953220" sldId="359"/>
            <ac:spMk id="38" creationId="{E0B960F0-1B65-47C3-B43A-B0CCB7CDCAB6}"/>
          </ac:spMkLst>
        </pc:spChg>
        <pc:spChg chg="mod">
          <ac:chgData name="Abdessamad Derraz" userId="4c6d9526346a9ae3" providerId="LiveId" clId="{97661E28-FAD6-4995-B220-FDB4234B49B9}" dt="2022-02-27T14:25:51.242" v="23218"/>
          <ac:spMkLst>
            <pc:docMk/>
            <pc:sldMk cId="425953220" sldId="359"/>
            <ac:spMk id="39" creationId="{28868E2D-9E7E-4E45-8F12-25EAC32A27C4}"/>
          </ac:spMkLst>
        </pc:spChg>
        <pc:spChg chg="mod">
          <ac:chgData name="Abdessamad Derraz" userId="4c6d9526346a9ae3" providerId="LiveId" clId="{97661E28-FAD6-4995-B220-FDB4234B49B9}" dt="2022-02-27T14:25:51.242" v="23218"/>
          <ac:spMkLst>
            <pc:docMk/>
            <pc:sldMk cId="425953220" sldId="359"/>
            <ac:spMk id="41" creationId="{942150F0-A5C7-498E-AF99-ACE2DD6396DC}"/>
          </ac:spMkLst>
        </pc:spChg>
        <pc:spChg chg="mod">
          <ac:chgData name="Abdessamad Derraz" userId="4c6d9526346a9ae3" providerId="LiveId" clId="{97661E28-FAD6-4995-B220-FDB4234B49B9}" dt="2022-02-27T14:25:51.242" v="23218"/>
          <ac:spMkLst>
            <pc:docMk/>
            <pc:sldMk cId="425953220" sldId="359"/>
            <ac:spMk id="42" creationId="{F9110839-30E3-4C6F-8756-86B040CE2034}"/>
          </ac:spMkLst>
        </pc:spChg>
        <pc:spChg chg="add del mod">
          <ac:chgData name="Abdessamad Derraz" userId="4c6d9526346a9ae3" providerId="LiveId" clId="{97661E28-FAD6-4995-B220-FDB4234B49B9}" dt="2022-02-27T14:26:13.405" v="23222" actId="478"/>
          <ac:spMkLst>
            <pc:docMk/>
            <pc:sldMk cId="425953220" sldId="359"/>
            <ac:spMk id="43" creationId="{9C11333A-0845-4A0A-A7AA-E86606B556CB}"/>
          </ac:spMkLst>
        </pc:spChg>
        <pc:spChg chg="add del mod">
          <ac:chgData name="Abdessamad Derraz" userId="4c6d9526346a9ae3" providerId="LiveId" clId="{97661E28-FAD6-4995-B220-FDB4234B49B9}" dt="2022-02-27T14:26:13.405" v="23222" actId="478"/>
          <ac:spMkLst>
            <pc:docMk/>
            <pc:sldMk cId="425953220" sldId="359"/>
            <ac:spMk id="44" creationId="{D516D047-435C-4280-AD74-54D15B2F8657}"/>
          </ac:spMkLst>
        </pc:spChg>
        <pc:spChg chg="add del mod">
          <ac:chgData name="Abdessamad Derraz" userId="4c6d9526346a9ae3" providerId="LiveId" clId="{97661E28-FAD6-4995-B220-FDB4234B49B9}" dt="2022-02-27T14:26:13.405" v="23222" actId="478"/>
          <ac:spMkLst>
            <pc:docMk/>
            <pc:sldMk cId="425953220" sldId="359"/>
            <ac:spMk id="45" creationId="{5ACB2035-06B3-4B5F-BBF1-EB6915332F38}"/>
          </ac:spMkLst>
        </pc:spChg>
        <pc:spChg chg="add del mod">
          <ac:chgData name="Abdessamad Derraz" userId="4c6d9526346a9ae3" providerId="LiveId" clId="{97661E28-FAD6-4995-B220-FDB4234B49B9}" dt="2022-02-27T14:26:13.405" v="23222" actId="478"/>
          <ac:spMkLst>
            <pc:docMk/>
            <pc:sldMk cId="425953220" sldId="359"/>
            <ac:spMk id="46" creationId="{FD203F87-A9DE-4977-8ADE-EC3FC9AC6044}"/>
          </ac:spMkLst>
        </pc:spChg>
        <pc:spChg chg="add del mod">
          <ac:chgData name="Abdessamad Derraz" userId="4c6d9526346a9ae3" providerId="LiveId" clId="{97661E28-FAD6-4995-B220-FDB4234B49B9}" dt="2022-02-27T14:26:13.405" v="23222" actId="478"/>
          <ac:spMkLst>
            <pc:docMk/>
            <pc:sldMk cId="425953220" sldId="359"/>
            <ac:spMk id="47" creationId="{A3DEF330-AC89-480E-9E48-11AE0F9B7462}"/>
          </ac:spMkLst>
        </pc:spChg>
        <pc:spChg chg="add del mod">
          <ac:chgData name="Abdessamad Derraz" userId="4c6d9526346a9ae3" providerId="LiveId" clId="{97661E28-FAD6-4995-B220-FDB4234B49B9}" dt="2022-02-27T14:26:13.405" v="23222" actId="478"/>
          <ac:spMkLst>
            <pc:docMk/>
            <pc:sldMk cId="425953220" sldId="359"/>
            <ac:spMk id="48" creationId="{71C48AE1-1791-4F37-85C0-4708E22DD3F2}"/>
          </ac:spMkLst>
        </pc:spChg>
        <pc:spChg chg="add del mod">
          <ac:chgData name="Abdessamad Derraz" userId="4c6d9526346a9ae3" providerId="LiveId" clId="{97661E28-FAD6-4995-B220-FDB4234B49B9}" dt="2022-02-27T14:26:13.405" v="23222" actId="478"/>
          <ac:spMkLst>
            <pc:docMk/>
            <pc:sldMk cId="425953220" sldId="359"/>
            <ac:spMk id="49" creationId="{83674E55-5032-4727-A838-EC4660E78172}"/>
          </ac:spMkLst>
        </pc:spChg>
        <pc:spChg chg="mod">
          <ac:chgData name="Abdessamad Derraz" userId="4c6d9526346a9ae3" providerId="LiveId" clId="{97661E28-FAD6-4995-B220-FDB4234B49B9}" dt="2022-02-27T14:25:51.242" v="23218"/>
          <ac:spMkLst>
            <pc:docMk/>
            <pc:sldMk cId="425953220" sldId="359"/>
            <ac:spMk id="51" creationId="{B7CC3198-D6B2-4557-8F70-52DFEED292BC}"/>
          </ac:spMkLst>
        </pc:spChg>
        <pc:spChg chg="mod">
          <ac:chgData name="Abdessamad Derraz" userId="4c6d9526346a9ae3" providerId="LiveId" clId="{97661E28-FAD6-4995-B220-FDB4234B49B9}" dt="2022-02-27T14:25:51.242" v="23218"/>
          <ac:spMkLst>
            <pc:docMk/>
            <pc:sldMk cId="425953220" sldId="359"/>
            <ac:spMk id="52" creationId="{2B5EDCB4-AC17-4D1E-8FB4-7F3DB28AF722}"/>
          </ac:spMkLst>
        </pc:spChg>
        <pc:spChg chg="mod">
          <ac:chgData name="Abdessamad Derraz" userId="4c6d9526346a9ae3" providerId="LiveId" clId="{97661E28-FAD6-4995-B220-FDB4234B49B9}" dt="2022-02-27T14:25:51.242" v="23218"/>
          <ac:spMkLst>
            <pc:docMk/>
            <pc:sldMk cId="425953220" sldId="359"/>
            <ac:spMk id="53" creationId="{348BE011-9291-4717-85BC-13212E516933}"/>
          </ac:spMkLst>
        </pc:spChg>
        <pc:spChg chg="mod">
          <ac:chgData name="Abdessamad Derraz" userId="4c6d9526346a9ae3" providerId="LiveId" clId="{97661E28-FAD6-4995-B220-FDB4234B49B9}" dt="2022-02-27T14:25:51.242" v="23218"/>
          <ac:spMkLst>
            <pc:docMk/>
            <pc:sldMk cId="425953220" sldId="359"/>
            <ac:spMk id="54" creationId="{0255A255-A251-4C5F-8F09-D2D4367F412E}"/>
          </ac:spMkLst>
        </pc:spChg>
        <pc:spChg chg="add del mod">
          <ac:chgData name="Abdessamad Derraz" userId="4c6d9526346a9ae3" providerId="LiveId" clId="{97661E28-FAD6-4995-B220-FDB4234B49B9}" dt="2022-02-27T14:40:40.963" v="23263"/>
          <ac:spMkLst>
            <pc:docMk/>
            <pc:sldMk cId="425953220" sldId="359"/>
            <ac:spMk id="55" creationId="{EC4F107F-0901-4A1F-A645-6BBD1BE8FE31}"/>
          </ac:spMkLst>
        </pc:spChg>
        <pc:spChg chg="add del mod">
          <ac:chgData name="Abdessamad Derraz" userId="4c6d9526346a9ae3" providerId="LiveId" clId="{97661E28-FAD6-4995-B220-FDB4234B49B9}" dt="2022-02-27T14:51:23.182" v="23507" actId="478"/>
          <ac:spMkLst>
            <pc:docMk/>
            <pc:sldMk cId="425953220" sldId="359"/>
            <ac:spMk id="56" creationId="{DFB0ECF2-EC7F-4A40-B06B-81D53D11B0F7}"/>
          </ac:spMkLst>
        </pc:spChg>
        <pc:spChg chg="add del mod">
          <ac:chgData name="Abdessamad Derraz" userId="4c6d9526346a9ae3" providerId="LiveId" clId="{97661E28-FAD6-4995-B220-FDB4234B49B9}" dt="2022-02-27T14:51:23.182" v="23507" actId="478"/>
          <ac:spMkLst>
            <pc:docMk/>
            <pc:sldMk cId="425953220" sldId="359"/>
            <ac:spMk id="57" creationId="{DF1877AB-DA6E-4EBA-A17E-5D6613FBC6AC}"/>
          </ac:spMkLst>
        </pc:spChg>
        <pc:spChg chg="add del mod">
          <ac:chgData name="Abdessamad Derraz" userId="4c6d9526346a9ae3" providerId="LiveId" clId="{97661E28-FAD6-4995-B220-FDB4234B49B9}" dt="2022-02-27T14:51:23.182" v="23507" actId="478"/>
          <ac:spMkLst>
            <pc:docMk/>
            <pc:sldMk cId="425953220" sldId="359"/>
            <ac:spMk id="58" creationId="{677B783F-9FFE-49B2-B361-117CC763926E}"/>
          </ac:spMkLst>
        </pc:spChg>
        <pc:spChg chg="add del mod">
          <ac:chgData name="Abdessamad Derraz" userId="4c6d9526346a9ae3" providerId="LiveId" clId="{97661E28-FAD6-4995-B220-FDB4234B49B9}" dt="2022-02-27T14:51:23.182" v="23507" actId="478"/>
          <ac:spMkLst>
            <pc:docMk/>
            <pc:sldMk cId="425953220" sldId="359"/>
            <ac:spMk id="59" creationId="{3396B7D8-F578-40EB-9B40-70741246C813}"/>
          </ac:spMkLst>
        </pc:spChg>
        <pc:spChg chg="add del mod">
          <ac:chgData name="Abdessamad Derraz" userId="4c6d9526346a9ae3" providerId="LiveId" clId="{97661E28-FAD6-4995-B220-FDB4234B49B9}" dt="2022-02-27T14:51:23.182" v="23507" actId="478"/>
          <ac:spMkLst>
            <pc:docMk/>
            <pc:sldMk cId="425953220" sldId="359"/>
            <ac:spMk id="60" creationId="{F8E42ED1-4DE7-46DB-968E-D5D75DF3A7BB}"/>
          </ac:spMkLst>
        </pc:spChg>
        <pc:spChg chg="add del mod">
          <ac:chgData name="Abdessamad Derraz" userId="4c6d9526346a9ae3" providerId="LiveId" clId="{97661E28-FAD6-4995-B220-FDB4234B49B9}" dt="2022-02-27T14:51:23.182" v="23507" actId="478"/>
          <ac:spMkLst>
            <pc:docMk/>
            <pc:sldMk cId="425953220" sldId="359"/>
            <ac:spMk id="61" creationId="{FE060EAF-1AEC-44A9-8AD6-C141E57F1A79}"/>
          </ac:spMkLst>
        </pc:spChg>
        <pc:spChg chg="add del mod">
          <ac:chgData name="Abdessamad Derraz" userId="4c6d9526346a9ae3" providerId="LiveId" clId="{97661E28-FAD6-4995-B220-FDB4234B49B9}" dt="2022-02-27T14:51:23.182" v="23507" actId="478"/>
          <ac:spMkLst>
            <pc:docMk/>
            <pc:sldMk cId="425953220" sldId="359"/>
            <ac:spMk id="62" creationId="{268E05DD-7FA6-4A1B-AF00-9A02E6300654}"/>
          </ac:spMkLst>
        </pc:spChg>
        <pc:spChg chg="add mod replST">
          <ac:chgData name="Abdessamad Derraz" userId="4c6d9526346a9ae3" providerId="LiveId" clId="{97661E28-FAD6-4995-B220-FDB4234B49B9}" dt="2022-02-27T18:12:46.831" v="29963"/>
          <ac:spMkLst>
            <pc:docMk/>
            <pc:sldMk cId="425953220" sldId="359"/>
            <ac:spMk id="66" creationId="{564A74C4-CB7A-49E2-B733-BA604C47A86D}"/>
          </ac:spMkLst>
        </pc:spChg>
        <pc:spChg chg="add mod replST">
          <ac:chgData name="Abdessamad Derraz" userId="4c6d9526346a9ae3" providerId="LiveId" clId="{97661E28-FAD6-4995-B220-FDB4234B49B9}" dt="2022-02-27T18:12:46.846" v="29965"/>
          <ac:spMkLst>
            <pc:docMk/>
            <pc:sldMk cId="425953220" sldId="359"/>
            <ac:spMk id="68" creationId="{76365788-3F90-4653-9F4E-D042E878B2CB}"/>
          </ac:spMkLst>
        </pc:spChg>
        <pc:spChg chg="add mod replST">
          <ac:chgData name="Abdessamad Derraz" userId="4c6d9526346a9ae3" providerId="LiveId" clId="{97661E28-FAD6-4995-B220-FDB4234B49B9}" dt="2022-02-27T18:12:46.854" v="29966"/>
          <ac:spMkLst>
            <pc:docMk/>
            <pc:sldMk cId="425953220" sldId="359"/>
            <ac:spMk id="69" creationId="{77F7FD31-140E-47DD-B5F3-73DFC54661A9}"/>
          </ac:spMkLst>
        </pc:spChg>
        <pc:spChg chg="add mod replST">
          <ac:chgData name="Abdessamad Derraz" userId="4c6d9526346a9ae3" providerId="LiveId" clId="{97661E28-FAD6-4995-B220-FDB4234B49B9}" dt="2022-02-27T18:12:46.862" v="29967"/>
          <ac:spMkLst>
            <pc:docMk/>
            <pc:sldMk cId="425953220" sldId="359"/>
            <ac:spMk id="70" creationId="{9F4E9298-DB8A-4BC0-9362-B8D1B8D8EEA0}"/>
          </ac:spMkLst>
        </pc:spChg>
        <pc:spChg chg="add mod replST">
          <ac:chgData name="Abdessamad Derraz" userId="4c6d9526346a9ae3" providerId="LiveId" clId="{97661E28-FAD6-4995-B220-FDB4234B49B9}" dt="2022-02-27T18:12:46.870" v="29968"/>
          <ac:spMkLst>
            <pc:docMk/>
            <pc:sldMk cId="425953220" sldId="359"/>
            <ac:spMk id="71" creationId="{7A2BC0E5-C46E-4D27-B8D6-FAC4068BBEDE}"/>
          </ac:spMkLst>
        </pc:spChg>
        <pc:spChg chg="add mod replST">
          <ac:chgData name="Abdessamad Derraz" userId="4c6d9526346a9ae3" providerId="LiveId" clId="{97661E28-FAD6-4995-B220-FDB4234B49B9}" dt="2022-02-27T18:12:46.876" v="29969"/>
          <ac:spMkLst>
            <pc:docMk/>
            <pc:sldMk cId="425953220" sldId="359"/>
            <ac:spMk id="72" creationId="{74B610F3-9067-4FFA-B716-196304BE25E2}"/>
          </ac:spMkLst>
        </pc:spChg>
        <pc:spChg chg="add mod replST">
          <ac:chgData name="Abdessamad Derraz" userId="4c6d9526346a9ae3" providerId="LiveId" clId="{97661E28-FAD6-4995-B220-FDB4234B49B9}" dt="2022-02-27T18:12:46.884" v="29970"/>
          <ac:spMkLst>
            <pc:docMk/>
            <pc:sldMk cId="425953220" sldId="359"/>
            <ac:spMk id="73" creationId="{F8CAE8D1-DD6C-445B-AA95-B8480C3B69BE}"/>
          </ac:spMkLst>
        </pc:spChg>
        <pc:spChg chg="add mod replST">
          <ac:chgData name="Abdessamad Derraz" userId="4c6d9526346a9ae3" providerId="LiveId" clId="{97661E28-FAD6-4995-B220-FDB4234B49B9}" dt="2022-02-27T18:12:46.899" v="29972"/>
          <ac:spMkLst>
            <pc:docMk/>
            <pc:sldMk cId="425953220" sldId="359"/>
            <ac:spMk id="75" creationId="{E7059ACD-005E-464E-B9F4-7D0387EBA9A2}"/>
          </ac:spMkLst>
        </pc:spChg>
        <pc:spChg chg="add del mod">
          <ac:chgData name="Abdessamad Derraz" userId="4c6d9526346a9ae3" providerId="LiveId" clId="{97661E28-FAD6-4995-B220-FDB4234B49B9}" dt="2022-02-27T14:51:27.865" v="23508" actId="478"/>
          <ac:spMkLst>
            <pc:docMk/>
            <pc:sldMk cId="425953220" sldId="359"/>
            <ac:spMk id="9216" creationId="{8EF4ACFA-5A6B-4170-A8AD-74B3C4CA3364}"/>
          </ac:spMkLst>
        </pc:spChg>
        <pc:grpChg chg="add del mod">
          <ac:chgData name="Abdessamad Derraz" userId="4c6d9526346a9ae3" providerId="LiveId" clId="{97661E28-FAD6-4995-B220-FDB4234B49B9}" dt="2022-02-27T14:26:13.405" v="23222" actId="478"/>
          <ac:grpSpMkLst>
            <pc:docMk/>
            <pc:sldMk cId="425953220" sldId="359"/>
            <ac:grpSpMk id="8" creationId="{D8D3EBB2-F674-4DCD-B5BE-FC972C228FAD}"/>
          </ac:grpSpMkLst>
        </pc:grpChg>
        <pc:grpChg chg="add del mod">
          <ac:chgData name="Abdessamad Derraz" userId="4c6d9526346a9ae3" providerId="LiveId" clId="{97661E28-FAD6-4995-B220-FDB4234B49B9}" dt="2022-02-27T14:26:13.405" v="23222" actId="478"/>
          <ac:grpSpMkLst>
            <pc:docMk/>
            <pc:sldMk cId="425953220" sldId="359"/>
            <ac:grpSpMk id="27" creationId="{E6AEEB63-D708-489A-BF36-C4F4E56D7C8F}"/>
          </ac:grpSpMkLst>
        </pc:grpChg>
        <pc:grpChg chg="add del mod">
          <ac:chgData name="Abdessamad Derraz" userId="4c6d9526346a9ae3" providerId="LiveId" clId="{97661E28-FAD6-4995-B220-FDB4234B49B9}" dt="2022-02-27T14:26:13.405" v="23222" actId="478"/>
          <ac:grpSpMkLst>
            <pc:docMk/>
            <pc:sldMk cId="425953220" sldId="359"/>
            <ac:grpSpMk id="34" creationId="{F910DBD3-3AC3-4F0E-8171-C1E5508F870A}"/>
          </ac:grpSpMkLst>
        </pc:grpChg>
        <pc:grpChg chg="add del mod">
          <ac:chgData name="Abdessamad Derraz" userId="4c6d9526346a9ae3" providerId="LiveId" clId="{97661E28-FAD6-4995-B220-FDB4234B49B9}" dt="2022-02-27T14:26:13.405" v="23222" actId="478"/>
          <ac:grpSpMkLst>
            <pc:docMk/>
            <pc:sldMk cId="425953220" sldId="359"/>
            <ac:grpSpMk id="37" creationId="{D774FEC4-6E7A-4242-8430-99054466D2A6}"/>
          </ac:grpSpMkLst>
        </pc:grpChg>
        <pc:grpChg chg="add del mod">
          <ac:chgData name="Abdessamad Derraz" userId="4c6d9526346a9ae3" providerId="LiveId" clId="{97661E28-FAD6-4995-B220-FDB4234B49B9}" dt="2022-02-27T14:26:13.405" v="23222" actId="478"/>
          <ac:grpSpMkLst>
            <pc:docMk/>
            <pc:sldMk cId="425953220" sldId="359"/>
            <ac:grpSpMk id="40" creationId="{EF55DC9C-E9D6-4306-8189-C7F9B8B9BD28}"/>
          </ac:grpSpMkLst>
        </pc:grpChg>
        <pc:grpChg chg="add del mod">
          <ac:chgData name="Abdessamad Derraz" userId="4c6d9526346a9ae3" providerId="LiveId" clId="{97661E28-FAD6-4995-B220-FDB4234B49B9}" dt="2022-02-27T14:26:13.405" v="23222" actId="478"/>
          <ac:grpSpMkLst>
            <pc:docMk/>
            <pc:sldMk cId="425953220" sldId="359"/>
            <ac:grpSpMk id="50" creationId="{4AA9D6C8-DFC9-4EF4-B716-9BDA336C4788}"/>
          </ac:grpSpMkLst>
        </pc:grpChg>
        <pc:picChg chg="add del mod">
          <ac:chgData name="Abdessamad Derraz" userId="4c6d9526346a9ae3" providerId="LiveId" clId="{97661E28-FAD6-4995-B220-FDB4234B49B9}" dt="2022-02-27T14:51:23.182" v="23507" actId="478"/>
          <ac:picMkLst>
            <pc:docMk/>
            <pc:sldMk cId="425953220" sldId="359"/>
            <ac:picMk id="4" creationId="{57149990-E780-493A-B5C9-6ACDD52DE66F}"/>
          </ac:picMkLst>
        </pc:picChg>
        <pc:picChg chg="add del mod">
          <ac:chgData name="Abdessamad Derraz" userId="4c6d9526346a9ae3" providerId="LiveId" clId="{97661E28-FAD6-4995-B220-FDB4234B49B9}" dt="2022-02-27T14:26:13.405" v="23222" actId="478"/>
          <ac:picMkLst>
            <pc:docMk/>
            <pc:sldMk cId="425953220" sldId="359"/>
            <ac:picMk id="6" creationId="{EC4E0378-00CC-4C13-AC07-C27AD6B21EE9}"/>
          </ac:picMkLst>
        </pc:picChg>
        <pc:picChg chg="mod">
          <ac:chgData name="Abdessamad Derraz" userId="4c6d9526346a9ae3" providerId="LiveId" clId="{97661E28-FAD6-4995-B220-FDB4234B49B9}" dt="2022-02-27T14:25:51.242" v="23218"/>
          <ac:picMkLst>
            <pc:docMk/>
            <pc:sldMk cId="425953220" sldId="359"/>
            <ac:picMk id="9" creationId="{661AD31E-06C6-41B0-9FCF-A4C6C59B80F3}"/>
          </ac:picMkLst>
        </pc:picChg>
        <pc:picChg chg="mod">
          <ac:chgData name="Abdessamad Derraz" userId="4c6d9526346a9ae3" providerId="LiveId" clId="{97661E28-FAD6-4995-B220-FDB4234B49B9}" dt="2022-02-27T14:25:51.242" v="23218"/>
          <ac:picMkLst>
            <pc:docMk/>
            <pc:sldMk cId="425953220" sldId="359"/>
            <ac:picMk id="10" creationId="{D26954EE-9D4B-4CF7-961B-B21BE1AA33F7}"/>
          </ac:picMkLst>
        </pc:picChg>
        <pc:picChg chg="mod">
          <ac:chgData name="Abdessamad Derraz" userId="4c6d9526346a9ae3" providerId="LiveId" clId="{97661E28-FAD6-4995-B220-FDB4234B49B9}" dt="2022-02-27T14:25:51.242" v="23218"/>
          <ac:picMkLst>
            <pc:docMk/>
            <pc:sldMk cId="425953220" sldId="359"/>
            <ac:picMk id="11" creationId="{25414653-4D0E-47AE-AC53-89844C131CC1}"/>
          </ac:picMkLst>
        </pc:picChg>
        <pc:picChg chg="mod">
          <ac:chgData name="Abdessamad Derraz" userId="4c6d9526346a9ae3" providerId="LiveId" clId="{97661E28-FAD6-4995-B220-FDB4234B49B9}" dt="2022-02-27T14:25:51.242" v="23218"/>
          <ac:picMkLst>
            <pc:docMk/>
            <pc:sldMk cId="425953220" sldId="359"/>
            <ac:picMk id="12" creationId="{101EBDCB-5244-4D0C-ADC8-ABE2B65B41B4}"/>
          </ac:picMkLst>
        </pc:picChg>
        <pc:picChg chg="mod">
          <ac:chgData name="Abdessamad Derraz" userId="4c6d9526346a9ae3" providerId="LiveId" clId="{97661E28-FAD6-4995-B220-FDB4234B49B9}" dt="2022-02-27T14:25:51.242" v="23218"/>
          <ac:picMkLst>
            <pc:docMk/>
            <pc:sldMk cId="425953220" sldId="359"/>
            <ac:picMk id="13" creationId="{340A2325-D550-4B4A-AC2C-229A490ACBBB}"/>
          </ac:picMkLst>
        </pc:picChg>
        <pc:picChg chg="add del mod">
          <ac:chgData name="Abdessamad Derraz" userId="4c6d9526346a9ae3" providerId="LiveId" clId="{97661E28-FAD6-4995-B220-FDB4234B49B9}" dt="2022-02-27T14:51:23.182" v="23507" actId="478"/>
          <ac:picMkLst>
            <pc:docMk/>
            <pc:sldMk cId="425953220" sldId="359"/>
            <ac:picMk id="63" creationId="{BDC33E38-E947-4FF9-8D00-F205B37E025D}"/>
          </ac:picMkLst>
        </pc:picChg>
        <pc:picChg chg="add mod replST">
          <ac:chgData name="Abdessamad Derraz" userId="4c6d9526346a9ae3" providerId="LiveId" clId="{97661E28-FAD6-4995-B220-FDB4234B49B9}" dt="2022-02-27T18:12:46.838" v="29964"/>
          <ac:picMkLst>
            <pc:docMk/>
            <pc:sldMk cId="425953220" sldId="359"/>
            <ac:picMk id="67" creationId="{9603E04D-B397-4BD2-933D-BD2F11FE249E}"/>
          </ac:picMkLst>
        </pc:picChg>
        <pc:picChg chg="add mod replST">
          <ac:chgData name="Abdessamad Derraz" userId="4c6d9526346a9ae3" providerId="LiveId" clId="{97661E28-FAD6-4995-B220-FDB4234B49B9}" dt="2022-02-27T18:12:46.892" v="29971"/>
          <ac:picMkLst>
            <pc:docMk/>
            <pc:sldMk cId="425953220" sldId="359"/>
            <ac:picMk id="74" creationId="{FE30A7F6-A6A7-4C8F-A13B-6B67224A183E}"/>
          </ac:picMkLst>
        </pc:picChg>
        <pc:picChg chg="add mod replST">
          <ac:chgData name="Abdessamad Derraz" userId="4c6d9526346a9ae3" providerId="LiveId" clId="{97661E28-FAD6-4995-B220-FDB4234B49B9}" dt="2022-02-27T18:12:46.908" v="29973"/>
          <ac:picMkLst>
            <pc:docMk/>
            <pc:sldMk cId="425953220" sldId="359"/>
            <ac:picMk id="76" creationId="{C57B150F-A475-4834-9BA5-66716CB46EB1}"/>
          </ac:picMkLst>
        </pc:picChg>
        <pc:picChg chg="add mod replST">
          <ac:chgData name="Abdessamad Derraz" userId="4c6d9526346a9ae3" providerId="LiveId" clId="{97661E28-FAD6-4995-B220-FDB4234B49B9}" dt="2022-02-27T18:12:46.915" v="29974"/>
          <ac:picMkLst>
            <pc:docMk/>
            <pc:sldMk cId="425953220" sldId="359"/>
            <ac:picMk id="77" creationId="{DB4A8C94-B3D9-486B-A3DA-5024EF980C1F}"/>
          </ac:picMkLst>
        </pc:picChg>
        <pc:picChg chg="del">
          <ac:chgData name="Abdessamad Derraz" userId="4c6d9526346a9ae3" providerId="LiveId" clId="{97661E28-FAD6-4995-B220-FDB4234B49B9}" dt="2022-02-27T14:25:48.165" v="23217" actId="478"/>
          <ac:picMkLst>
            <pc:docMk/>
            <pc:sldMk cId="425953220" sldId="359"/>
            <ac:picMk id="9218" creationId="{61B7F308-F89B-4529-8A92-E5D548736D77}"/>
          </ac:picMkLst>
        </pc:picChg>
        <pc:cxnChg chg="add mod replST">
          <ac:chgData name="Abdessamad Derraz" userId="4c6d9526346a9ae3" providerId="LiveId" clId="{97661E28-FAD6-4995-B220-FDB4234B49B9}" dt="2022-02-27T18:12:46.923" v="29975"/>
          <ac:cxnSpMkLst>
            <pc:docMk/>
            <pc:sldMk cId="425953220" sldId="359"/>
            <ac:cxnSpMk id="9219" creationId="{B2624964-B4E2-4017-8FE3-6BEAD76A04E1}"/>
          </ac:cxnSpMkLst>
        </pc:cxnChg>
        <pc:cxnChg chg="add mod replST">
          <ac:chgData name="Abdessamad Derraz" userId="4c6d9526346a9ae3" providerId="LiveId" clId="{97661E28-FAD6-4995-B220-FDB4234B49B9}" dt="2022-02-27T18:12:46.931" v="29976"/>
          <ac:cxnSpMkLst>
            <pc:docMk/>
            <pc:sldMk cId="425953220" sldId="359"/>
            <ac:cxnSpMk id="9221" creationId="{E8FDFB3E-2BFC-42A2-93F8-97DD009855DE}"/>
          </ac:cxnSpMkLst>
        </pc:cxnChg>
        <pc:cxnChg chg="add mod replST">
          <ac:chgData name="Abdessamad Derraz" userId="4c6d9526346a9ae3" providerId="LiveId" clId="{97661E28-FAD6-4995-B220-FDB4234B49B9}" dt="2022-02-27T18:12:46.939" v="29977"/>
          <ac:cxnSpMkLst>
            <pc:docMk/>
            <pc:sldMk cId="425953220" sldId="359"/>
            <ac:cxnSpMk id="9223" creationId="{D05B03C6-A699-4227-AD7D-C67B1974E7C2}"/>
          </ac:cxnSpMkLst>
        </pc:cxnChg>
        <pc:cxnChg chg="add mod replST">
          <ac:chgData name="Abdessamad Derraz" userId="4c6d9526346a9ae3" providerId="LiveId" clId="{97661E28-FAD6-4995-B220-FDB4234B49B9}" dt="2022-02-27T18:12:46.948" v="29978"/>
          <ac:cxnSpMkLst>
            <pc:docMk/>
            <pc:sldMk cId="425953220" sldId="359"/>
            <ac:cxnSpMk id="9225" creationId="{390674F5-4A7B-4026-8459-EAAB21A506E7}"/>
          </ac:cxnSpMkLst>
        </pc:cxnChg>
        <pc:cxnChg chg="add mod replST">
          <ac:chgData name="Abdessamad Derraz" userId="4c6d9526346a9ae3" providerId="LiveId" clId="{97661E28-FAD6-4995-B220-FDB4234B49B9}" dt="2022-02-27T18:12:46.955" v="29979"/>
          <ac:cxnSpMkLst>
            <pc:docMk/>
            <pc:sldMk cId="425953220" sldId="359"/>
            <ac:cxnSpMk id="9227" creationId="{B885A250-6F3D-41D0-B92E-C858A5DFEC0F}"/>
          </ac:cxnSpMkLst>
        </pc:cxnChg>
      </pc:sldChg>
      <pc:sldChg chg="addSp delSp modSp add mod modTransition modAnim modNotes modNotesTx">
        <pc:chgData name="Abdessamad Derraz" userId="4c6d9526346a9ae3" providerId="LiveId" clId="{97661E28-FAD6-4995-B220-FDB4234B49B9}" dt="2022-02-27T18:12:47.048" v="29990"/>
        <pc:sldMkLst>
          <pc:docMk/>
          <pc:sldMk cId="3067473148" sldId="360"/>
        </pc:sldMkLst>
        <pc:spChg chg="add mod replST">
          <ac:chgData name="Abdessamad Derraz" userId="4c6d9526346a9ae3" providerId="LiveId" clId="{97661E28-FAD6-4995-B220-FDB4234B49B9}" dt="2022-02-27T18:12:46.982" v="29982"/>
          <ac:spMkLst>
            <pc:docMk/>
            <pc:sldMk cId="3067473148" sldId="360"/>
            <ac:spMk id="2" creationId="{188BB47A-4FC6-4358-BA1E-02E9E71CF980}"/>
          </ac:spMkLst>
        </pc:spChg>
        <pc:spChg chg="add mod replST">
          <ac:chgData name="Abdessamad Derraz" userId="4c6d9526346a9ae3" providerId="LiveId" clId="{97661E28-FAD6-4995-B220-FDB4234B49B9}" dt="2022-02-27T18:12:46.991" v="29983"/>
          <ac:spMkLst>
            <pc:docMk/>
            <pc:sldMk cId="3067473148" sldId="360"/>
            <ac:spMk id="21" creationId="{FD41F134-2A45-4778-BAEC-BB65A66DA19D}"/>
          </ac:spMkLst>
        </pc:spChg>
        <pc:spChg chg="add mod replST">
          <ac:chgData name="Abdessamad Derraz" userId="4c6d9526346a9ae3" providerId="LiveId" clId="{97661E28-FAD6-4995-B220-FDB4234B49B9}" dt="2022-02-27T18:12:47" v="29984"/>
          <ac:spMkLst>
            <pc:docMk/>
            <pc:sldMk cId="3067473148" sldId="360"/>
            <ac:spMk id="22" creationId="{28E99744-436C-4FC3-9E59-A956A1516B85}"/>
          </ac:spMkLst>
        </pc:spChg>
        <pc:spChg chg="add mod replST">
          <ac:chgData name="Abdessamad Derraz" userId="4c6d9526346a9ae3" providerId="LiveId" clId="{97661E28-FAD6-4995-B220-FDB4234B49B9}" dt="2022-02-27T18:12:47.007" v="29985"/>
          <ac:spMkLst>
            <pc:docMk/>
            <pc:sldMk cId="3067473148" sldId="360"/>
            <ac:spMk id="23" creationId="{F8C7C92E-257A-49D2-B42D-151867CF4808}"/>
          </ac:spMkLst>
        </pc:spChg>
        <pc:spChg chg="add mod replST">
          <ac:chgData name="Abdessamad Derraz" userId="4c6d9526346a9ae3" providerId="LiveId" clId="{97661E28-FAD6-4995-B220-FDB4234B49B9}" dt="2022-02-27T18:12:47.017" v="29986"/>
          <ac:spMkLst>
            <pc:docMk/>
            <pc:sldMk cId="3067473148" sldId="360"/>
            <ac:spMk id="24" creationId="{A12295DE-856D-4491-AB9F-50DA6570635B}"/>
          </ac:spMkLst>
        </pc:spChg>
        <pc:spChg chg="add mod replST">
          <ac:chgData name="Abdessamad Derraz" userId="4c6d9526346a9ae3" providerId="LiveId" clId="{97661E28-FAD6-4995-B220-FDB4234B49B9}" dt="2022-02-27T18:12:47.026" v="29987"/>
          <ac:spMkLst>
            <pc:docMk/>
            <pc:sldMk cId="3067473148" sldId="360"/>
            <ac:spMk id="25" creationId="{B5327A31-3BC4-43A1-BBEA-C7A08936F42E}"/>
          </ac:spMkLst>
        </pc:spChg>
        <pc:spChg chg="mod replST">
          <ac:chgData name="Abdessamad Derraz" userId="4c6d9526346a9ae3" providerId="LiveId" clId="{97661E28-FAD6-4995-B220-FDB4234B49B9}" dt="2022-02-27T18:12:46.965" v="29980"/>
          <ac:spMkLst>
            <pc:docMk/>
            <pc:sldMk cId="3067473148" sldId="360"/>
            <ac:spMk id="66" creationId="{564A74C4-CB7A-49E2-B733-BA604C47A86D}"/>
          </ac:spMkLst>
        </pc:spChg>
        <pc:spChg chg="del">
          <ac:chgData name="Abdessamad Derraz" userId="4c6d9526346a9ae3" providerId="LiveId" clId="{97661E28-FAD6-4995-B220-FDB4234B49B9}" dt="2022-02-27T15:07:50.524" v="23930" actId="478"/>
          <ac:spMkLst>
            <pc:docMk/>
            <pc:sldMk cId="3067473148" sldId="360"/>
            <ac:spMk id="68" creationId="{76365788-3F90-4653-9F4E-D042E878B2CB}"/>
          </ac:spMkLst>
        </pc:spChg>
        <pc:spChg chg="del">
          <ac:chgData name="Abdessamad Derraz" userId="4c6d9526346a9ae3" providerId="LiveId" clId="{97661E28-FAD6-4995-B220-FDB4234B49B9}" dt="2022-02-27T15:07:50.524" v="23930" actId="478"/>
          <ac:spMkLst>
            <pc:docMk/>
            <pc:sldMk cId="3067473148" sldId="360"/>
            <ac:spMk id="69" creationId="{77F7FD31-140E-47DD-B5F3-73DFC54661A9}"/>
          </ac:spMkLst>
        </pc:spChg>
        <pc:spChg chg="del">
          <ac:chgData name="Abdessamad Derraz" userId="4c6d9526346a9ae3" providerId="LiveId" clId="{97661E28-FAD6-4995-B220-FDB4234B49B9}" dt="2022-02-27T15:07:50.524" v="23930" actId="478"/>
          <ac:spMkLst>
            <pc:docMk/>
            <pc:sldMk cId="3067473148" sldId="360"/>
            <ac:spMk id="70" creationId="{9F4E9298-DB8A-4BC0-9362-B8D1B8D8EEA0}"/>
          </ac:spMkLst>
        </pc:spChg>
        <pc:spChg chg="del">
          <ac:chgData name="Abdessamad Derraz" userId="4c6d9526346a9ae3" providerId="LiveId" clId="{97661E28-FAD6-4995-B220-FDB4234B49B9}" dt="2022-02-27T15:07:50.524" v="23930" actId="478"/>
          <ac:spMkLst>
            <pc:docMk/>
            <pc:sldMk cId="3067473148" sldId="360"/>
            <ac:spMk id="71" creationId="{7A2BC0E5-C46E-4D27-B8D6-FAC4068BBEDE}"/>
          </ac:spMkLst>
        </pc:spChg>
        <pc:spChg chg="del">
          <ac:chgData name="Abdessamad Derraz" userId="4c6d9526346a9ae3" providerId="LiveId" clId="{97661E28-FAD6-4995-B220-FDB4234B49B9}" dt="2022-02-27T15:07:50.524" v="23930" actId="478"/>
          <ac:spMkLst>
            <pc:docMk/>
            <pc:sldMk cId="3067473148" sldId="360"/>
            <ac:spMk id="72" creationId="{74B610F3-9067-4FFA-B716-196304BE25E2}"/>
          </ac:spMkLst>
        </pc:spChg>
        <pc:spChg chg="del">
          <ac:chgData name="Abdessamad Derraz" userId="4c6d9526346a9ae3" providerId="LiveId" clId="{97661E28-FAD6-4995-B220-FDB4234B49B9}" dt="2022-02-27T15:07:50.524" v="23930" actId="478"/>
          <ac:spMkLst>
            <pc:docMk/>
            <pc:sldMk cId="3067473148" sldId="360"/>
            <ac:spMk id="73" creationId="{F8CAE8D1-DD6C-445B-AA95-B8480C3B69BE}"/>
          </ac:spMkLst>
        </pc:spChg>
        <pc:spChg chg="del">
          <ac:chgData name="Abdessamad Derraz" userId="4c6d9526346a9ae3" providerId="LiveId" clId="{97661E28-FAD6-4995-B220-FDB4234B49B9}" dt="2022-02-27T15:07:50.524" v="23930" actId="478"/>
          <ac:spMkLst>
            <pc:docMk/>
            <pc:sldMk cId="3067473148" sldId="360"/>
            <ac:spMk id="75" creationId="{E7059ACD-005E-464E-B9F4-7D0387EBA9A2}"/>
          </ac:spMkLst>
        </pc:spChg>
        <pc:picChg chg="add mod replST">
          <ac:chgData name="Abdessamad Derraz" userId="4c6d9526346a9ae3" providerId="LiveId" clId="{97661E28-FAD6-4995-B220-FDB4234B49B9}" dt="2022-02-27T18:12:46.973" v="29981"/>
          <ac:picMkLst>
            <pc:docMk/>
            <pc:sldMk cId="3067473148" sldId="360"/>
            <ac:picMk id="19" creationId="{8F07FBE0-F6AF-4FD3-A610-19EBB3C771FE}"/>
          </ac:picMkLst>
        </pc:picChg>
        <pc:picChg chg="del">
          <ac:chgData name="Abdessamad Derraz" userId="4c6d9526346a9ae3" providerId="LiveId" clId="{97661E28-FAD6-4995-B220-FDB4234B49B9}" dt="2022-02-27T15:07:50.524" v="23930" actId="478"/>
          <ac:picMkLst>
            <pc:docMk/>
            <pc:sldMk cId="3067473148" sldId="360"/>
            <ac:picMk id="67" creationId="{9603E04D-B397-4BD2-933D-BD2F11FE249E}"/>
          </ac:picMkLst>
        </pc:picChg>
        <pc:picChg chg="del">
          <ac:chgData name="Abdessamad Derraz" userId="4c6d9526346a9ae3" providerId="LiveId" clId="{97661E28-FAD6-4995-B220-FDB4234B49B9}" dt="2022-02-27T15:07:50.524" v="23930" actId="478"/>
          <ac:picMkLst>
            <pc:docMk/>
            <pc:sldMk cId="3067473148" sldId="360"/>
            <ac:picMk id="74" creationId="{FE30A7F6-A6A7-4C8F-A13B-6B67224A183E}"/>
          </ac:picMkLst>
        </pc:picChg>
        <pc:picChg chg="del">
          <ac:chgData name="Abdessamad Derraz" userId="4c6d9526346a9ae3" providerId="LiveId" clId="{97661E28-FAD6-4995-B220-FDB4234B49B9}" dt="2022-02-27T15:07:50.524" v="23930" actId="478"/>
          <ac:picMkLst>
            <pc:docMk/>
            <pc:sldMk cId="3067473148" sldId="360"/>
            <ac:picMk id="76" creationId="{C57B150F-A475-4834-9BA5-66716CB46EB1}"/>
          </ac:picMkLst>
        </pc:picChg>
        <pc:picChg chg="del">
          <ac:chgData name="Abdessamad Derraz" userId="4c6d9526346a9ae3" providerId="LiveId" clId="{97661E28-FAD6-4995-B220-FDB4234B49B9}" dt="2022-02-27T15:07:50.524" v="23930" actId="478"/>
          <ac:picMkLst>
            <pc:docMk/>
            <pc:sldMk cId="3067473148" sldId="360"/>
            <ac:picMk id="77" creationId="{DB4A8C94-B3D9-486B-A3DA-5024EF980C1F}"/>
          </ac:picMkLst>
        </pc:picChg>
        <pc:cxnChg chg="add mod replST">
          <ac:chgData name="Abdessamad Derraz" userId="4c6d9526346a9ae3" providerId="LiveId" clId="{97661E28-FAD6-4995-B220-FDB4234B49B9}" dt="2022-02-27T18:12:47.035" v="29988"/>
          <ac:cxnSpMkLst>
            <pc:docMk/>
            <pc:sldMk cId="3067473148" sldId="360"/>
            <ac:cxnSpMk id="4" creationId="{F2DF5120-FAC9-4C74-B3B7-DB9C62D19EB1}"/>
          </ac:cxnSpMkLst>
        </pc:cxnChg>
        <pc:cxnChg chg="add del mod">
          <ac:chgData name="Abdessamad Derraz" userId="4c6d9526346a9ae3" providerId="LiveId" clId="{97661E28-FAD6-4995-B220-FDB4234B49B9}" dt="2022-02-27T16:00:54.673" v="24190" actId="478"/>
          <ac:cxnSpMkLst>
            <pc:docMk/>
            <pc:sldMk cId="3067473148" sldId="360"/>
            <ac:cxnSpMk id="6" creationId="{FABEDB76-FD5B-4F03-9945-FF71B14E7E58}"/>
          </ac:cxnSpMkLst>
        </pc:cxnChg>
        <pc:cxnChg chg="add mod replST">
          <ac:chgData name="Abdessamad Derraz" userId="4c6d9526346a9ae3" providerId="LiveId" clId="{97661E28-FAD6-4995-B220-FDB4234B49B9}" dt="2022-02-27T18:12:47.041" v="29989"/>
          <ac:cxnSpMkLst>
            <pc:docMk/>
            <pc:sldMk cId="3067473148" sldId="360"/>
            <ac:cxnSpMk id="8" creationId="{9D607F3A-7C82-4877-862A-DA689FBC63D0}"/>
          </ac:cxnSpMkLst>
        </pc:cxnChg>
        <pc:cxnChg chg="add mod replST">
          <ac:chgData name="Abdessamad Derraz" userId="4c6d9526346a9ae3" providerId="LiveId" clId="{97661E28-FAD6-4995-B220-FDB4234B49B9}" dt="2022-02-27T18:12:47.048" v="29990"/>
          <ac:cxnSpMkLst>
            <pc:docMk/>
            <pc:sldMk cId="3067473148" sldId="360"/>
            <ac:cxnSpMk id="14" creationId="{87D26BCE-B6B3-49AD-9D4A-AD4A2F68B947}"/>
          </ac:cxnSpMkLst>
        </pc:cxnChg>
        <pc:cxnChg chg="del">
          <ac:chgData name="Abdessamad Derraz" userId="4c6d9526346a9ae3" providerId="LiveId" clId="{97661E28-FAD6-4995-B220-FDB4234B49B9}" dt="2022-02-27T15:07:50.524" v="23930" actId="478"/>
          <ac:cxnSpMkLst>
            <pc:docMk/>
            <pc:sldMk cId="3067473148" sldId="360"/>
            <ac:cxnSpMk id="9219" creationId="{B2624964-B4E2-4017-8FE3-6BEAD76A04E1}"/>
          </ac:cxnSpMkLst>
        </pc:cxnChg>
        <pc:cxnChg chg="del">
          <ac:chgData name="Abdessamad Derraz" userId="4c6d9526346a9ae3" providerId="LiveId" clId="{97661E28-FAD6-4995-B220-FDB4234B49B9}" dt="2022-02-27T15:07:50.524" v="23930" actId="478"/>
          <ac:cxnSpMkLst>
            <pc:docMk/>
            <pc:sldMk cId="3067473148" sldId="360"/>
            <ac:cxnSpMk id="9221" creationId="{E8FDFB3E-2BFC-42A2-93F8-97DD009855DE}"/>
          </ac:cxnSpMkLst>
        </pc:cxnChg>
        <pc:cxnChg chg="del">
          <ac:chgData name="Abdessamad Derraz" userId="4c6d9526346a9ae3" providerId="LiveId" clId="{97661E28-FAD6-4995-B220-FDB4234B49B9}" dt="2022-02-27T15:07:50.524" v="23930" actId="478"/>
          <ac:cxnSpMkLst>
            <pc:docMk/>
            <pc:sldMk cId="3067473148" sldId="360"/>
            <ac:cxnSpMk id="9223" creationId="{D05B03C6-A699-4227-AD7D-C67B1974E7C2}"/>
          </ac:cxnSpMkLst>
        </pc:cxnChg>
        <pc:cxnChg chg="del">
          <ac:chgData name="Abdessamad Derraz" userId="4c6d9526346a9ae3" providerId="LiveId" clId="{97661E28-FAD6-4995-B220-FDB4234B49B9}" dt="2022-02-27T15:07:50.524" v="23930" actId="478"/>
          <ac:cxnSpMkLst>
            <pc:docMk/>
            <pc:sldMk cId="3067473148" sldId="360"/>
            <ac:cxnSpMk id="9225" creationId="{390674F5-4A7B-4026-8459-EAAB21A506E7}"/>
          </ac:cxnSpMkLst>
        </pc:cxnChg>
        <pc:cxnChg chg="del">
          <ac:chgData name="Abdessamad Derraz" userId="4c6d9526346a9ae3" providerId="LiveId" clId="{97661E28-FAD6-4995-B220-FDB4234B49B9}" dt="2022-02-27T15:07:50.524" v="23930" actId="478"/>
          <ac:cxnSpMkLst>
            <pc:docMk/>
            <pc:sldMk cId="3067473148" sldId="360"/>
            <ac:cxnSpMk id="9227" creationId="{B885A250-6F3D-41D0-B92E-C858A5DFEC0F}"/>
          </ac:cxnSpMkLst>
        </pc:cxnChg>
      </pc:sldChg>
      <pc:sldChg chg="modSp add mod ord modTransition modAnim modNotesTx">
        <pc:chgData name="Abdessamad Derraz" userId="4c6d9526346a9ae3" providerId="LiveId" clId="{97661E28-FAD6-4995-B220-FDB4234B49B9}" dt="2022-02-27T18:12:47.073" v="29993"/>
        <pc:sldMkLst>
          <pc:docMk/>
          <pc:sldMk cId="1571638007" sldId="361"/>
        </pc:sldMkLst>
        <pc:spChg chg="replST">
          <ac:chgData name="Abdessamad Derraz" userId="4c6d9526346a9ae3" providerId="LiveId" clId="{97661E28-FAD6-4995-B220-FDB4234B49B9}" dt="2022-02-27T18:12:47.058" v="29991"/>
          <ac:spMkLst>
            <pc:docMk/>
            <pc:sldMk cId="1571638007" sldId="361"/>
            <ac:spMk id="2" creationId="{55108278-20E4-4AF3-9395-369BF32420A9}"/>
          </ac:spMkLst>
        </pc:spChg>
        <pc:spChg chg="replST">
          <ac:chgData name="Abdessamad Derraz" userId="4c6d9526346a9ae3" providerId="LiveId" clId="{97661E28-FAD6-4995-B220-FDB4234B49B9}" dt="2022-02-27T18:12:47.073" v="29993"/>
          <ac:spMkLst>
            <pc:docMk/>
            <pc:sldMk cId="1571638007" sldId="361"/>
            <ac:spMk id="7" creationId="{2085BB59-9B84-4350-B469-07BFB0B11CFC}"/>
          </ac:spMkLst>
        </pc:spChg>
        <pc:picChg chg="replST">
          <ac:chgData name="Abdessamad Derraz" userId="4c6d9526346a9ae3" providerId="LiveId" clId="{97661E28-FAD6-4995-B220-FDB4234B49B9}" dt="2022-02-27T18:12:47.067" v="29992"/>
          <ac:picMkLst>
            <pc:docMk/>
            <pc:sldMk cId="1571638007" sldId="361"/>
            <ac:picMk id="9218" creationId="{61B7F308-F89B-4529-8A92-E5D548736D77}"/>
          </ac:picMkLst>
        </pc:picChg>
      </pc:sldChg>
      <pc:sldChg chg="addSp delSp modSp add mod modTransition modAnim modNotesTx">
        <pc:chgData name="Abdessamad Derraz" userId="4c6d9526346a9ae3" providerId="LiveId" clId="{97661E28-FAD6-4995-B220-FDB4234B49B9}" dt="2022-02-27T18:12:47.099" v="29996"/>
        <pc:sldMkLst>
          <pc:docMk/>
          <pc:sldMk cId="242507190" sldId="362"/>
        </pc:sldMkLst>
        <pc:spChg chg="replST">
          <ac:chgData name="Abdessamad Derraz" userId="4c6d9526346a9ae3" providerId="LiveId" clId="{97661E28-FAD6-4995-B220-FDB4234B49B9}" dt="2022-02-27T18:12:47.082" v="29994"/>
          <ac:spMkLst>
            <pc:docMk/>
            <pc:sldMk cId="242507190" sldId="362"/>
            <ac:spMk id="2" creationId="{55108278-20E4-4AF3-9395-369BF32420A9}"/>
          </ac:spMkLst>
        </pc:spChg>
        <pc:spChg chg="add del">
          <ac:chgData name="Abdessamad Derraz" userId="4c6d9526346a9ae3" providerId="LiveId" clId="{97661E28-FAD6-4995-B220-FDB4234B49B9}" dt="2022-02-27T16:23:17.451" v="24450" actId="478"/>
          <ac:spMkLst>
            <pc:docMk/>
            <pc:sldMk cId="242507190" sldId="362"/>
            <ac:spMk id="5" creationId="{D0B4A91A-B72B-4B49-A38C-59C65074BEAF}"/>
          </ac:spMkLst>
        </pc:spChg>
        <pc:spChg chg="add mod replST">
          <ac:chgData name="Abdessamad Derraz" userId="4c6d9526346a9ae3" providerId="LiveId" clId="{97661E28-FAD6-4995-B220-FDB4234B49B9}" dt="2022-02-27T18:12:47.099" v="29996"/>
          <ac:spMkLst>
            <pc:docMk/>
            <pc:sldMk cId="242507190" sldId="362"/>
            <ac:spMk id="6" creationId="{238D689C-28D5-4AB4-8ACA-CED9E51D9F3A}"/>
          </ac:spMkLst>
        </pc:spChg>
        <pc:spChg chg="del">
          <ac:chgData name="Abdessamad Derraz" userId="4c6d9526346a9ae3" providerId="LiveId" clId="{97661E28-FAD6-4995-B220-FDB4234B49B9}" dt="2022-02-27T16:22:24.370" v="24442" actId="478"/>
          <ac:spMkLst>
            <pc:docMk/>
            <pc:sldMk cId="242507190" sldId="362"/>
            <ac:spMk id="7" creationId="{2085BB59-9B84-4350-B469-07BFB0B11CFC}"/>
          </ac:spMkLst>
        </pc:spChg>
        <pc:picChg chg="add mod replST">
          <ac:chgData name="Abdessamad Derraz" userId="4c6d9526346a9ae3" providerId="LiveId" clId="{97661E28-FAD6-4995-B220-FDB4234B49B9}" dt="2022-02-27T18:12:47.091" v="29995"/>
          <ac:picMkLst>
            <pc:docMk/>
            <pc:sldMk cId="242507190" sldId="362"/>
            <ac:picMk id="4" creationId="{22234692-1514-44B4-9665-F179B87595A3}"/>
          </ac:picMkLst>
        </pc:picChg>
        <pc:picChg chg="del">
          <ac:chgData name="Abdessamad Derraz" userId="4c6d9526346a9ae3" providerId="LiveId" clId="{97661E28-FAD6-4995-B220-FDB4234B49B9}" dt="2022-02-27T16:22:24.370" v="24442" actId="478"/>
          <ac:picMkLst>
            <pc:docMk/>
            <pc:sldMk cId="242507190" sldId="362"/>
            <ac:picMk id="9218" creationId="{61B7F308-F89B-4529-8A92-E5D548736D77}"/>
          </ac:picMkLst>
        </pc:picChg>
      </pc:sldChg>
      <pc:sldChg chg="modSp add mod modTransition modNotes modNotesTx">
        <pc:chgData name="Abdessamad Derraz" userId="4c6d9526346a9ae3" providerId="LiveId" clId="{97661E28-FAD6-4995-B220-FDB4234B49B9}" dt="2022-02-27T18:12:47.133" v="29999"/>
        <pc:sldMkLst>
          <pc:docMk/>
          <pc:sldMk cId="2546199013" sldId="363"/>
        </pc:sldMkLst>
        <pc:spChg chg="replST">
          <ac:chgData name="Abdessamad Derraz" userId="4c6d9526346a9ae3" providerId="LiveId" clId="{97661E28-FAD6-4995-B220-FDB4234B49B9}" dt="2022-02-27T18:12:47.108" v="29997"/>
          <ac:spMkLst>
            <pc:docMk/>
            <pc:sldMk cId="2546199013" sldId="363"/>
            <ac:spMk id="2" creationId="{55108278-20E4-4AF3-9395-369BF32420A9}"/>
          </ac:spMkLst>
        </pc:spChg>
        <pc:spChg chg="mod replST">
          <ac:chgData name="Abdessamad Derraz" userId="4c6d9526346a9ae3" providerId="LiveId" clId="{97661E28-FAD6-4995-B220-FDB4234B49B9}" dt="2022-02-27T18:12:47.133" v="29999"/>
          <ac:spMkLst>
            <pc:docMk/>
            <pc:sldMk cId="2546199013" sldId="363"/>
            <ac:spMk id="6" creationId="{238D689C-28D5-4AB4-8ACA-CED9E51D9F3A}"/>
          </ac:spMkLst>
        </pc:spChg>
        <pc:picChg chg="replST">
          <ac:chgData name="Abdessamad Derraz" userId="4c6d9526346a9ae3" providerId="LiveId" clId="{97661E28-FAD6-4995-B220-FDB4234B49B9}" dt="2022-02-27T18:12:47.117" v="29998"/>
          <ac:picMkLst>
            <pc:docMk/>
            <pc:sldMk cId="2546199013" sldId="363"/>
            <ac:picMk id="4" creationId="{22234692-1514-44B4-9665-F179B87595A3}"/>
          </ac:picMkLst>
        </pc:picChg>
      </pc:sldChg>
      <pc:sldChg chg="new del">
        <pc:chgData name="Abdessamad Derraz" userId="4c6d9526346a9ae3" providerId="LiveId" clId="{97661E28-FAD6-4995-B220-FDB4234B49B9}" dt="2022-02-27T16:38:31.345" v="24795" actId="47"/>
        <pc:sldMkLst>
          <pc:docMk/>
          <pc:sldMk cId="31434574" sldId="364"/>
        </pc:sldMkLst>
      </pc:sldChg>
      <pc:sldChg chg="addSp delSp modSp add mod modTransition modNotes modNotesTx">
        <pc:chgData name="Abdessamad Derraz" userId="4c6d9526346a9ae3" providerId="LiveId" clId="{97661E28-FAD6-4995-B220-FDB4234B49B9}" dt="2022-02-27T18:12:47.155" v="30002"/>
        <pc:sldMkLst>
          <pc:docMk/>
          <pc:sldMk cId="2206265112" sldId="364"/>
        </pc:sldMkLst>
        <pc:spChg chg="mod replST">
          <ac:chgData name="Abdessamad Derraz" userId="4c6d9526346a9ae3" providerId="LiveId" clId="{97661E28-FAD6-4995-B220-FDB4234B49B9}" dt="2022-02-27T18:12:47.142" v="30000"/>
          <ac:spMkLst>
            <pc:docMk/>
            <pc:sldMk cId="2206265112" sldId="364"/>
            <ac:spMk id="2" creationId="{55108278-20E4-4AF3-9395-369BF32420A9}"/>
          </ac:spMkLst>
        </pc:spChg>
        <pc:spChg chg="del">
          <ac:chgData name="Abdessamad Derraz" userId="4c6d9526346a9ae3" providerId="LiveId" clId="{97661E28-FAD6-4995-B220-FDB4234B49B9}" dt="2022-02-27T16:38:42.937" v="24802" actId="478"/>
          <ac:spMkLst>
            <pc:docMk/>
            <pc:sldMk cId="2206265112" sldId="364"/>
            <ac:spMk id="6" creationId="{238D689C-28D5-4AB4-8ACA-CED9E51D9F3A}"/>
          </ac:spMkLst>
        </pc:spChg>
        <pc:spChg chg="add mod replST">
          <ac:chgData name="Abdessamad Derraz" userId="4c6d9526346a9ae3" providerId="LiveId" clId="{97661E28-FAD6-4995-B220-FDB4234B49B9}" dt="2022-02-27T18:12:47.155" v="30002"/>
          <ac:spMkLst>
            <pc:docMk/>
            <pc:sldMk cId="2206265112" sldId="364"/>
            <ac:spMk id="7" creationId="{CB8F3BE0-24BD-490C-96E7-269393925413}"/>
          </ac:spMkLst>
        </pc:spChg>
        <pc:picChg chg="del">
          <ac:chgData name="Abdessamad Derraz" userId="4c6d9526346a9ae3" providerId="LiveId" clId="{97661E28-FAD6-4995-B220-FDB4234B49B9}" dt="2022-02-27T16:38:40.433" v="24801" actId="478"/>
          <ac:picMkLst>
            <pc:docMk/>
            <pc:sldMk cId="2206265112" sldId="364"/>
            <ac:picMk id="4" creationId="{22234692-1514-44B4-9665-F179B87595A3}"/>
          </ac:picMkLst>
        </pc:picChg>
        <pc:picChg chg="add mod replST">
          <ac:chgData name="Abdessamad Derraz" userId="4c6d9526346a9ae3" providerId="LiveId" clId="{97661E28-FAD6-4995-B220-FDB4234B49B9}" dt="2022-02-27T18:12:47.149" v="30001"/>
          <ac:picMkLst>
            <pc:docMk/>
            <pc:sldMk cId="2206265112" sldId="364"/>
            <ac:picMk id="5" creationId="{6ACF4F85-49D1-42C6-A6A5-4C59CC80641C}"/>
          </ac:picMkLst>
        </pc:picChg>
      </pc:sldChg>
      <pc:sldChg chg="modSp add mod modTransition modNotes modNotesTx">
        <pc:chgData name="Abdessamad Derraz" userId="4c6d9526346a9ae3" providerId="LiveId" clId="{97661E28-FAD6-4995-B220-FDB4234B49B9}" dt="2022-02-27T18:12:47.179" v="30005"/>
        <pc:sldMkLst>
          <pc:docMk/>
          <pc:sldMk cId="2773860578" sldId="365"/>
        </pc:sldMkLst>
        <pc:spChg chg="replST">
          <ac:chgData name="Abdessamad Derraz" userId="4c6d9526346a9ae3" providerId="LiveId" clId="{97661E28-FAD6-4995-B220-FDB4234B49B9}" dt="2022-02-27T18:12:47.165" v="30003"/>
          <ac:spMkLst>
            <pc:docMk/>
            <pc:sldMk cId="2773860578" sldId="365"/>
            <ac:spMk id="2" creationId="{55108278-20E4-4AF3-9395-369BF32420A9}"/>
          </ac:spMkLst>
        </pc:spChg>
        <pc:spChg chg="mod replST">
          <ac:chgData name="Abdessamad Derraz" userId="4c6d9526346a9ae3" providerId="LiveId" clId="{97661E28-FAD6-4995-B220-FDB4234B49B9}" dt="2022-02-27T18:12:47.179" v="30005"/>
          <ac:spMkLst>
            <pc:docMk/>
            <pc:sldMk cId="2773860578" sldId="365"/>
            <ac:spMk id="7" creationId="{CB8F3BE0-24BD-490C-96E7-269393925413}"/>
          </ac:spMkLst>
        </pc:spChg>
        <pc:picChg chg="replST">
          <ac:chgData name="Abdessamad Derraz" userId="4c6d9526346a9ae3" providerId="LiveId" clId="{97661E28-FAD6-4995-B220-FDB4234B49B9}" dt="2022-02-27T18:12:47.172" v="30004"/>
          <ac:picMkLst>
            <pc:docMk/>
            <pc:sldMk cId="2773860578" sldId="365"/>
            <ac:picMk id="5" creationId="{6ACF4F85-49D1-42C6-A6A5-4C59CC80641C}"/>
          </ac:picMkLst>
        </pc:picChg>
      </pc:sldChg>
      <pc:sldChg chg="addSp delSp modSp add mod modTransition modNotes modNotesTx">
        <pc:chgData name="Abdessamad Derraz" userId="4c6d9526346a9ae3" providerId="LiveId" clId="{97661E28-FAD6-4995-B220-FDB4234B49B9}" dt="2022-02-27T18:12:47.200" v="30008"/>
        <pc:sldMkLst>
          <pc:docMk/>
          <pc:sldMk cId="4080963799" sldId="366"/>
        </pc:sldMkLst>
        <pc:spChg chg="mod replST">
          <ac:chgData name="Abdessamad Derraz" userId="4c6d9526346a9ae3" providerId="LiveId" clId="{97661E28-FAD6-4995-B220-FDB4234B49B9}" dt="2022-02-27T18:12:47.188" v="30006"/>
          <ac:spMkLst>
            <pc:docMk/>
            <pc:sldMk cId="4080963799" sldId="366"/>
            <ac:spMk id="2" creationId="{55108278-20E4-4AF3-9395-369BF32420A9}"/>
          </ac:spMkLst>
        </pc:spChg>
        <pc:spChg chg="add mod replST">
          <ac:chgData name="Abdessamad Derraz" userId="4c6d9526346a9ae3" providerId="LiveId" clId="{97661E28-FAD6-4995-B220-FDB4234B49B9}" dt="2022-02-27T18:12:47.200" v="30008"/>
          <ac:spMkLst>
            <pc:docMk/>
            <pc:sldMk cId="4080963799" sldId="366"/>
            <ac:spMk id="6" creationId="{21B1A5AD-D849-401C-8658-FA0C455A033D}"/>
          </ac:spMkLst>
        </pc:spChg>
        <pc:spChg chg="del">
          <ac:chgData name="Abdessamad Derraz" userId="4c6d9526346a9ae3" providerId="LiveId" clId="{97661E28-FAD6-4995-B220-FDB4234B49B9}" dt="2022-02-27T16:51:14.206" v="25139" actId="478"/>
          <ac:spMkLst>
            <pc:docMk/>
            <pc:sldMk cId="4080963799" sldId="366"/>
            <ac:spMk id="7" creationId="{CB8F3BE0-24BD-490C-96E7-269393925413}"/>
          </ac:spMkLst>
        </pc:spChg>
        <pc:picChg chg="add mod replST">
          <ac:chgData name="Abdessamad Derraz" userId="4c6d9526346a9ae3" providerId="LiveId" clId="{97661E28-FAD6-4995-B220-FDB4234B49B9}" dt="2022-02-27T18:12:47.194" v="30007"/>
          <ac:picMkLst>
            <pc:docMk/>
            <pc:sldMk cId="4080963799" sldId="366"/>
            <ac:picMk id="4" creationId="{4EAD89D4-7773-441A-99D3-B065DDA1B80E}"/>
          </ac:picMkLst>
        </pc:picChg>
        <pc:picChg chg="del">
          <ac:chgData name="Abdessamad Derraz" userId="4c6d9526346a9ae3" providerId="LiveId" clId="{97661E28-FAD6-4995-B220-FDB4234B49B9}" dt="2022-02-27T16:51:14.206" v="25139" actId="478"/>
          <ac:picMkLst>
            <pc:docMk/>
            <pc:sldMk cId="4080963799" sldId="366"/>
            <ac:picMk id="5" creationId="{6ACF4F85-49D1-42C6-A6A5-4C59CC80641C}"/>
          </ac:picMkLst>
        </pc:picChg>
      </pc:sldChg>
      <pc:sldChg chg="modSp add mod modTransition modNotes modNotesTx">
        <pc:chgData name="Abdessamad Derraz" userId="4c6d9526346a9ae3" providerId="LiveId" clId="{97661E28-FAD6-4995-B220-FDB4234B49B9}" dt="2022-02-27T18:12:47.220" v="30011"/>
        <pc:sldMkLst>
          <pc:docMk/>
          <pc:sldMk cId="587101392" sldId="367"/>
        </pc:sldMkLst>
        <pc:spChg chg="replST">
          <ac:chgData name="Abdessamad Derraz" userId="4c6d9526346a9ae3" providerId="LiveId" clId="{97661E28-FAD6-4995-B220-FDB4234B49B9}" dt="2022-02-27T18:12:47.208" v="30009"/>
          <ac:spMkLst>
            <pc:docMk/>
            <pc:sldMk cId="587101392" sldId="367"/>
            <ac:spMk id="2" creationId="{55108278-20E4-4AF3-9395-369BF32420A9}"/>
          </ac:spMkLst>
        </pc:spChg>
        <pc:spChg chg="mod replST">
          <ac:chgData name="Abdessamad Derraz" userId="4c6d9526346a9ae3" providerId="LiveId" clId="{97661E28-FAD6-4995-B220-FDB4234B49B9}" dt="2022-02-27T18:12:47.220" v="30011"/>
          <ac:spMkLst>
            <pc:docMk/>
            <pc:sldMk cId="587101392" sldId="367"/>
            <ac:spMk id="6" creationId="{21B1A5AD-D849-401C-8658-FA0C455A033D}"/>
          </ac:spMkLst>
        </pc:spChg>
        <pc:picChg chg="mod replST">
          <ac:chgData name="Abdessamad Derraz" userId="4c6d9526346a9ae3" providerId="LiveId" clId="{97661E28-FAD6-4995-B220-FDB4234B49B9}" dt="2022-02-27T18:12:47.214" v="30010"/>
          <ac:picMkLst>
            <pc:docMk/>
            <pc:sldMk cId="587101392" sldId="367"/>
            <ac:picMk id="4" creationId="{4EAD89D4-7773-441A-99D3-B065DDA1B80E}"/>
          </ac:picMkLst>
        </pc:picChg>
      </pc:sldChg>
      <pc:sldChg chg="modSp add mod ord modTransition modNotes modNotesTx">
        <pc:chgData name="Abdessamad Derraz" userId="4c6d9526346a9ae3" providerId="LiveId" clId="{97661E28-FAD6-4995-B220-FDB4234B49B9}" dt="2022-02-27T18:12:47.307" v="30024"/>
        <pc:sldMkLst>
          <pc:docMk/>
          <pc:sldMk cId="1814247662" sldId="368"/>
        </pc:sldMkLst>
        <pc:spChg chg="mod replST">
          <ac:chgData name="Abdessamad Derraz" userId="4c6d9526346a9ae3" providerId="LiveId" clId="{97661E28-FAD6-4995-B220-FDB4234B49B9}" dt="2022-02-27T18:12:47.295" v="30022"/>
          <ac:spMkLst>
            <pc:docMk/>
            <pc:sldMk cId="1814247662" sldId="368"/>
            <ac:spMk id="658" creationId="{00000000-0000-0000-0000-000000000000}"/>
          </ac:spMkLst>
        </pc:spChg>
        <pc:spChg chg="mod replST">
          <ac:chgData name="Abdessamad Derraz" userId="4c6d9526346a9ae3" providerId="LiveId" clId="{97661E28-FAD6-4995-B220-FDB4234B49B9}" dt="2022-02-27T18:12:47.301" v="30023"/>
          <ac:spMkLst>
            <pc:docMk/>
            <pc:sldMk cId="1814247662" sldId="368"/>
            <ac:spMk id="659" creationId="{00000000-0000-0000-0000-000000000000}"/>
          </ac:spMkLst>
        </pc:spChg>
        <pc:picChg chg="replST">
          <ac:chgData name="Abdessamad Derraz" userId="4c6d9526346a9ae3" providerId="LiveId" clId="{97661E28-FAD6-4995-B220-FDB4234B49B9}" dt="2022-02-27T18:12:47.307" v="30024"/>
          <ac:picMkLst>
            <pc:docMk/>
            <pc:sldMk cId="1814247662" sldId="368"/>
            <ac:picMk id="7" creationId="{1ED9B790-191C-49FE-822F-55EA2AA455FF}"/>
          </ac:picMkLst>
        </pc:picChg>
      </pc:sldChg>
      <pc:sldChg chg="add del">
        <pc:chgData name="Abdessamad Derraz" userId="4c6d9526346a9ae3" providerId="LiveId" clId="{97661E28-FAD6-4995-B220-FDB4234B49B9}" dt="2022-02-27T16:56:44.545" v="25405" actId="47"/>
        <pc:sldMkLst>
          <pc:docMk/>
          <pc:sldMk cId="2770869742" sldId="368"/>
        </pc:sldMkLst>
      </pc:sldChg>
      <pc:sldChg chg="modSp add del mod">
        <pc:chgData name="Abdessamad Derraz" userId="4c6d9526346a9ae3" providerId="LiveId" clId="{97661E28-FAD6-4995-B220-FDB4234B49B9}" dt="2022-02-27T16:57:34.120" v="25470" actId="47"/>
        <pc:sldMkLst>
          <pc:docMk/>
          <pc:sldMk cId="3193138751" sldId="368"/>
        </pc:sldMkLst>
        <pc:spChg chg="mod">
          <ac:chgData name="Abdessamad Derraz" userId="4c6d9526346a9ae3" providerId="LiveId" clId="{97661E28-FAD6-4995-B220-FDB4234B49B9}" dt="2022-02-27T16:57:14.250" v="25428" actId="20577"/>
          <ac:spMkLst>
            <pc:docMk/>
            <pc:sldMk cId="3193138751" sldId="368"/>
            <ac:spMk id="2" creationId="{55108278-20E4-4AF3-9395-369BF32420A9}"/>
          </ac:spMkLst>
        </pc:spChg>
      </pc:sldChg>
      <pc:sldChg chg="addSp delSp modSp add mod modTransition modAnim modNotes modNotesTx">
        <pc:chgData name="Abdessamad Derraz" userId="4c6d9526346a9ae3" providerId="LiveId" clId="{97661E28-FAD6-4995-B220-FDB4234B49B9}" dt="2022-02-27T18:12:47.253" v="30016"/>
        <pc:sldMkLst>
          <pc:docMk/>
          <pc:sldMk cId="2335486812" sldId="369"/>
        </pc:sldMkLst>
        <pc:spChg chg="mod replST">
          <ac:chgData name="Abdessamad Derraz" userId="4c6d9526346a9ae3" providerId="LiveId" clId="{97661E28-FAD6-4995-B220-FDB4234B49B9}" dt="2022-02-27T18:12:47.227" v="30012"/>
          <ac:spMkLst>
            <pc:docMk/>
            <pc:sldMk cId="2335486812" sldId="369"/>
            <ac:spMk id="2" creationId="{55108278-20E4-4AF3-9395-369BF32420A9}"/>
          </ac:spMkLst>
        </pc:spChg>
        <pc:spChg chg="del">
          <ac:chgData name="Abdessamad Derraz" userId="4c6d9526346a9ae3" providerId="LiveId" clId="{97661E28-FAD6-4995-B220-FDB4234B49B9}" dt="2022-02-27T16:59:52.281" v="25529" actId="478"/>
          <ac:spMkLst>
            <pc:docMk/>
            <pc:sldMk cId="2335486812" sldId="369"/>
            <ac:spMk id="6" creationId="{21B1A5AD-D849-401C-8658-FA0C455A033D}"/>
          </ac:spMkLst>
        </pc:spChg>
        <pc:picChg chg="del">
          <ac:chgData name="Abdessamad Derraz" userId="4c6d9526346a9ae3" providerId="LiveId" clId="{97661E28-FAD6-4995-B220-FDB4234B49B9}" dt="2022-02-27T16:58:45.567" v="25528" actId="478"/>
          <ac:picMkLst>
            <pc:docMk/>
            <pc:sldMk cId="2335486812" sldId="369"/>
            <ac:picMk id="4" creationId="{4EAD89D4-7773-441A-99D3-B065DDA1B80E}"/>
          </ac:picMkLst>
        </pc:picChg>
        <pc:picChg chg="add mod replST">
          <ac:chgData name="Abdessamad Derraz" userId="4c6d9526346a9ae3" providerId="LiveId" clId="{97661E28-FAD6-4995-B220-FDB4234B49B9}" dt="2022-02-27T18:12:47.234" v="30013"/>
          <ac:picMkLst>
            <pc:docMk/>
            <pc:sldMk cId="2335486812" sldId="369"/>
            <ac:picMk id="5" creationId="{F6162174-6DA1-4BF4-91AE-3A40C61BE3E0}"/>
          </ac:picMkLst>
        </pc:picChg>
        <pc:picChg chg="add mod replST">
          <ac:chgData name="Abdessamad Derraz" userId="4c6d9526346a9ae3" providerId="LiveId" clId="{97661E28-FAD6-4995-B220-FDB4234B49B9}" dt="2022-02-27T18:12:47.240" v="30014"/>
          <ac:picMkLst>
            <pc:docMk/>
            <pc:sldMk cId="2335486812" sldId="369"/>
            <ac:picMk id="8" creationId="{8CF8C532-98F8-4D77-9BF3-5F7E5F1AD0D0}"/>
          </ac:picMkLst>
        </pc:picChg>
        <pc:picChg chg="add mod replST">
          <ac:chgData name="Abdessamad Derraz" userId="4c6d9526346a9ae3" providerId="LiveId" clId="{97661E28-FAD6-4995-B220-FDB4234B49B9}" dt="2022-02-27T18:12:47.246" v="30015"/>
          <ac:picMkLst>
            <pc:docMk/>
            <pc:sldMk cId="2335486812" sldId="369"/>
            <ac:picMk id="10242" creationId="{47DFBA01-18B2-42C9-8C3D-42751D70AE72}"/>
          </ac:picMkLst>
        </pc:picChg>
        <pc:picChg chg="add mod replST">
          <ac:chgData name="Abdessamad Derraz" userId="4c6d9526346a9ae3" providerId="LiveId" clId="{97661E28-FAD6-4995-B220-FDB4234B49B9}" dt="2022-02-27T18:12:47.253" v="30016"/>
          <ac:picMkLst>
            <pc:docMk/>
            <pc:sldMk cId="2335486812" sldId="369"/>
            <ac:picMk id="10244" creationId="{0AC81D85-3C13-408E-9EBA-F290DF83762A}"/>
          </ac:picMkLst>
        </pc:picChg>
      </pc:sldChg>
      <pc:sldChg chg="addSp delSp modSp add mod ord modTransition delAnim modAnim modNotesTx">
        <pc:chgData name="Abdessamad Derraz" userId="4c6d9526346a9ae3" providerId="LiveId" clId="{97661E28-FAD6-4995-B220-FDB4234B49B9}" dt="2022-02-27T18:12:47.267" v="30018"/>
        <pc:sldMkLst>
          <pc:docMk/>
          <pc:sldMk cId="411262666" sldId="370"/>
        </pc:sldMkLst>
        <pc:spChg chg="mod replST">
          <ac:chgData name="Abdessamad Derraz" userId="4c6d9526346a9ae3" providerId="LiveId" clId="{97661E28-FAD6-4995-B220-FDB4234B49B9}" dt="2022-02-27T18:12:47.260" v="30017"/>
          <ac:spMkLst>
            <pc:docMk/>
            <pc:sldMk cId="411262666" sldId="370"/>
            <ac:spMk id="2" creationId="{55108278-20E4-4AF3-9395-369BF32420A9}"/>
          </ac:spMkLst>
        </pc:spChg>
        <pc:picChg chg="add mod replST">
          <ac:chgData name="Abdessamad Derraz" userId="4c6d9526346a9ae3" providerId="LiveId" clId="{97661E28-FAD6-4995-B220-FDB4234B49B9}" dt="2022-02-27T18:12:47.267" v="30018"/>
          <ac:picMkLst>
            <pc:docMk/>
            <pc:sldMk cId="411262666" sldId="370"/>
            <ac:picMk id="4" creationId="{7B2E239F-1A79-49D0-B9C0-6B24C8864BCE}"/>
          </ac:picMkLst>
        </pc:picChg>
        <pc:picChg chg="del">
          <ac:chgData name="Abdessamad Derraz" userId="4c6d9526346a9ae3" providerId="LiveId" clId="{97661E28-FAD6-4995-B220-FDB4234B49B9}" dt="2022-02-27T17:07:29.245" v="25942" actId="478"/>
          <ac:picMkLst>
            <pc:docMk/>
            <pc:sldMk cId="411262666" sldId="370"/>
            <ac:picMk id="5" creationId="{F6162174-6DA1-4BF4-91AE-3A40C61BE3E0}"/>
          </ac:picMkLst>
        </pc:picChg>
        <pc:picChg chg="del">
          <ac:chgData name="Abdessamad Derraz" userId="4c6d9526346a9ae3" providerId="LiveId" clId="{97661E28-FAD6-4995-B220-FDB4234B49B9}" dt="2022-02-27T17:07:27.226" v="25941" actId="478"/>
          <ac:picMkLst>
            <pc:docMk/>
            <pc:sldMk cId="411262666" sldId="370"/>
            <ac:picMk id="8" creationId="{8CF8C532-98F8-4D77-9BF3-5F7E5F1AD0D0}"/>
          </ac:picMkLst>
        </pc:picChg>
        <pc:picChg chg="del">
          <ac:chgData name="Abdessamad Derraz" userId="4c6d9526346a9ae3" providerId="LiveId" clId="{97661E28-FAD6-4995-B220-FDB4234B49B9}" dt="2022-02-27T17:07:30.026" v="25943" actId="478"/>
          <ac:picMkLst>
            <pc:docMk/>
            <pc:sldMk cId="411262666" sldId="370"/>
            <ac:picMk id="10242" creationId="{47DFBA01-18B2-42C9-8C3D-42751D70AE72}"/>
          </ac:picMkLst>
        </pc:picChg>
        <pc:picChg chg="del">
          <ac:chgData name="Abdessamad Derraz" userId="4c6d9526346a9ae3" providerId="LiveId" clId="{97661E28-FAD6-4995-B220-FDB4234B49B9}" dt="2022-02-27T17:07:27.226" v="25941" actId="478"/>
          <ac:picMkLst>
            <pc:docMk/>
            <pc:sldMk cId="411262666" sldId="370"/>
            <ac:picMk id="10244" creationId="{0AC81D85-3C13-408E-9EBA-F290DF83762A}"/>
          </ac:picMkLst>
        </pc:picChg>
      </pc:sldChg>
      <pc:sldChg chg="addSp delSp modSp add mod modTransition modNotes modNotesTx">
        <pc:chgData name="Abdessamad Derraz" userId="4c6d9526346a9ae3" providerId="LiveId" clId="{97661E28-FAD6-4995-B220-FDB4234B49B9}" dt="2022-02-27T18:12:47.287" v="30021"/>
        <pc:sldMkLst>
          <pc:docMk/>
          <pc:sldMk cId="478513883" sldId="371"/>
        </pc:sldMkLst>
        <pc:spChg chg="mod replST">
          <ac:chgData name="Abdessamad Derraz" userId="4c6d9526346a9ae3" providerId="LiveId" clId="{97661E28-FAD6-4995-B220-FDB4234B49B9}" dt="2022-02-27T18:12:47.275" v="30019"/>
          <ac:spMkLst>
            <pc:docMk/>
            <pc:sldMk cId="478513883" sldId="371"/>
            <ac:spMk id="2" creationId="{55108278-20E4-4AF3-9395-369BF32420A9}"/>
          </ac:spMkLst>
        </pc:spChg>
        <pc:spChg chg="add mod replST">
          <ac:chgData name="Abdessamad Derraz" userId="4c6d9526346a9ae3" providerId="LiveId" clId="{97661E28-FAD6-4995-B220-FDB4234B49B9}" dt="2022-02-27T18:12:47.287" v="30021"/>
          <ac:spMkLst>
            <pc:docMk/>
            <pc:sldMk cId="478513883" sldId="371"/>
            <ac:spMk id="9" creationId="{B1C0DD91-E655-4806-9A67-ED728A54ACD6}"/>
          </ac:spMkLst>
        </pc:spChg>
        <pc:grpChg chg="add mod replST">
          <ac:chgData name="Abdessamad Derraz" userId="4c6d9526346a9ae3" providerId="LiveId" clId="{97661E28-FAD6-4995-B220-FDB4234B49B9}" dt="2022-02-27T18:12:47.281" v="30020"/>
          <ac:grpSpMkLst>
            <pc:docMk/>
            <pc:sldMk cId="478513883" sldId="371"/>
            <ac:grpSpMk id="8" creationId="{9AD2415A-4423-43CE-9AB3-BB5800E17C4F}"/>
          </ac:grpSpMkLst>
        </pc:grpChg>
        <pc:picChg chg="del">
          <ac:chgData name="Abdessamad Derraz" userId="4c6d9526346a9ae3" providerId="LiveId" clId="{97661E28-FAD6-4995-B220-FDB4234B49B9}" dt="2022-02-27T17:17:07.132" v="26138" actId="478"/>
          <ac:picMkLst>
            <pc:docMk/>
            <pc:sldMk cId="478513883" sldId="371"/>
            <ac:picMk id="4" creationId="{7B2E239F-1A79-49D0-B9C0-6B24C8864BCE}"/>
          </ac:picMkLst>
        </pc:picChg>
        <pc:picChg chg="add mod">
          <ac:chgData name="Abdessamad Derraz" userId="4c6d9526346a9ae3" providerId="LiveId" clId="{97661E28-FAD6-4995-B220-FDB4234B49B9}" dt="2022-02-27T17:19:18.432" v="26162" actId="12788"/>
          <ac:picMkLst>
            <pc:docMk/>
            <pc:sldMk cId="478513883" sldId="371"/>
            <ac:picMk id="5" creationId="{B060AD5E-DE07-48A5-A3F6-8FF841929942}"/>
          </ac:picMkLst>
        </pc:picChg>
        <pc:picChg chg="add mod">
          <ac:chgData name="Abdessamad Derraz" userId="4c6d9526346a9ae3" providerId="LiveId" clId="{97661E28-FAD6-4995-B220-FDB4234B49B9}" dt="2022-02-27T17:18:46.768" v="26153" actId="164"/>
          <ac:picMkLst>
            <pc:docMk/>
            <pc:sldMk cId="478513883" sldId="371"/>
            <ac:picMk id="7" creationId="{BCE4E5BA-7C7B-4004-9CD3-F45E843585CB}"/>
          </ac:picMkLst>
        </pc:picChg>
      </pc:sldChg>
      <pc:sldChg chg="addSp delSp modSp add mod modTransition modNotes modNotesTx">
        <pc:chgData name="Abdessamad Derraz" userId="4c6d9526346a9ae3" providerId="LiveId" clId="{97661E28-FAD6-4995-B220-FDB4234B49B9}" dt="2022-02-27T18:12:47.459" v="30033"/>
        <pc:sldMkLst>
          <pc:docMk/>
          <pc:sldMk cId="441746785" sldId="372"/>
        </pc:sldMkLst>
        <pc:spChg chg="mod replST">
          <ac:chgData name="Abdessamad Derraz" userId="4c6d9526346a9ae3" providerId="LiveId" clId="{97661E28-FAD6-4995-B220-FDB4234B49B9}" dt="2022-02-27T18:12:47.452" v="30032"/>
          <ac:spMkLst>
            <pc:docMk/>
            <pc:sldMk cId="441746785" sldId="372"/>
            <ac:spMk id="2" creationId="{55108278-20E4-4AF3-9395-369BF32420A9}"/>
          </ac:spMkLst>
        </pc:spChg>
        <pc:picChg chg="del">
          <ac:chgData name="Abdessamad Derraz" userId="4c6d9526346a9ae3" providerId="LiveId" clId="{97661E28-FAD6-4995-B220-FDB4234B49B9}" dt="2022-02-27T17:26:11.649" v="26806" actId="478"/>
          <ac:picMkLst>
            <pc:docMk/>
            <pc:sldMk cId="441746785" sldId="372"/>
            <ac:picMk id="4" creationId="{D017104D-A790-4F81-B229-86D08DD6B556}"/>
          </ac:picMkLst>
        </pc:picChg>
        <pc:picChg chg="add mod replST">
          <ac:chgData name="Abdessamad Derraz" userId="4c6d9526346a9ae3" providerId="LiveId" clId="{97661E28-FAD6-4995-B220-FDB4234B49B9}" dt="2022-02-27T18:12:47.459" v="30033"/>
          <ac:picMkLst>
            <pc:docMk/>
            <pc:sldMk cId="441746785" sldId="372"/>
            <ac:picMk id="5" creationId="{EDF31C1F-EA2C-416F-8183-837D1CBBD275}"/>
          </ac:picMkLst>
        </pc:picChg>
      </pc:sldChg>
      <pc:sldChg chg="addSp delSp modSp add mod modTransition modNotes modNotesTx">
        <pc:chgData name="Abdessamad Derraz" userId="4c6d9526346a9ae3" providerId="LiveId" clId="{97661E28-FAD6-4995-B220-FDB4234B49B9}" dt="2022-02-27T18:12:47.445" v="30031"/>
        <pc:sldMkLst>
          <pc:docMk/>
          <pc:sldMk cId="1748126028" sldId="373"/>
        </pc:sldMkLst>
        <pc:spChg chg="replST">
          <ac:chgData name="Abdessamad Derraz" userId="4c6d9526346a9ae3" providerId="LiveId" clId="{97661E28-FAD6-4995-B220-FDB4234B49B9}" dt="2022-02-27T18:12:47.439" v="30030"/>
          <ac:spMkLst>
            <pc:docMk/>
            <pc:sldMk cId="1748126028" sldId="373"/>
            <ac:spMk id="2" creationId="{55108278-20E4-4AF3-9395-369BF32420A9}"/>
          </ac:spMkLst>
        </pc:spChg>
        <pc:picChg chg="del">
          <ac:chgData name="Abdessamad Derraz" userId="4c6d9526346a9ae3" providerId="LiveId" clId="{97661E28-FAD6-4995-B220-FDB4234B49B9}" dt="2022-02-27T17:27:59.723" v="26963" actId="478"/>
          <ac:picMkLst>
            <pc:docMk/>
            <pc:sldMk cId="1748126028" sldId="373"/>
            <ac:picMk id="4" creationId="{D017104D-A790-4F81-B229-86D08DD6B556}"/>
          </ac:picMkLst>
        </pc:picChg>
        <pc:picChg chg="add mod replST">
          <ac:chgData name="Abdessamad Derraz" userId="4c6d9526346a9ae3" providerId="LiveId" clId="{97661E28-FAD6-4995-B220-FDB4234B49B9}" dt="2022-02-27T18:12:47.445" v="30031"/>
          <ac:picMkLst>
            <pc:docMk/>
            <pc:sldMk cId="1748126028" sldId="373"/>
            <ac:picMk id="13314" creationId="{FB2A358A-6A5F-4FA6-90A6-0ADCF3FED475}"/>
          </ac:picMkLst>
        </pc:picChg>
      </pc:sldChg>
      <pc:sldChg chg="addSp delSp modSp add mod modTransition modNotes modNotesTx">
        <pc:chgData name="Abdessamad Derraz" userId="4c6d9526346a9ae3" providerId="LiveId" clId="{97661E28-FAD6-4995-B220-FDB4234B49B9}" dt="2022-02-27T18:12:47.473" v="30035"/>
        <pc:sldMkLst>
          <pc:docMk/>
          <pc:sldMk cId="2608883120" sldId="374"/>
        </pc:sldMkLst>
        <pc:spChg chg="mod replST">
          <ac:chgData name="Abdessamad Derraz" userId="4c6d9526346a9ae3" providerId="LiveId" clId="{97661E28-FAD6-4995-B220-FDB4234B49B9}" dt="2022-02-27T18:12:47.466" v="30034"/>
          <ac:spMkLst>
            <pc:docMk/>
            <pc:sldMk cId="2608883120" sldId="374"/>
            <ac:spMk id="2" creationId="{55108278-20E4-4AF3-9395-369BF32420A9}"/>
          </ac:spMkLst>
        </pc:spChg>
        <pc:picChg chg="del">
          <ac:chgData name="Abdessamad Derraz" userId="4c6d9526346a9ae3" providerId="LiveId" clId="{97661E28-FAD6-4995-B220-FDB4234B49B9}" dt="2022-02-27T17:29:53.929" v="27070" actId="478"/>
          <ac:picMkLst>
            <pc:docMk/>
            <pc:sldMk cId="2608883120" sldId="374"/>
            <ac:picMk id="5" creationId="{EDF31C1F-EA2C-416F-8183-837D1CBBD275}"/>
          </ac:picMkLst>
        </pc:picChg>
        <pc:picChg chg="add mod replST">
          <ac:chgData name="Abdessamad Derraz" userId="4c6d9526346a9ae3" providerId="LiveId" clId="{97661E28-FAD6-4995-B220-FDB4234B49B9}" dt="2022-02-27T18:12:47.473" v="30035"/>
          <ac:picMkLst>
            <pc:docMk/>
            <pc:sldMk cId="2608883120" sldId="374"/>
            <ac:picMk id="15362" creationId="{497DE0C9-E512-40BF-976D-FC6747226BAB}"/>
          </ac:picMkLst>
        </pc:picChg>
      </pc:sldChg>
      <pc:sldChg chg="addSp delSp modSp add mod modTransition modClrScheme chgLayout modNotesTx">
        <pc:chgData name="Abdessamad Derraz" userId="4c6d9526346a9ae3" providerId="LiveId" clId="{97661E28-FAD6-4995-B220-FDB4234B49B9}" dt="2022-02-27T18:12:47.487" v="30037"/>
        <pc:sldMkLst>
          <pc:docMk/>
          <pc:sldMk cId="3754759364" sldId="375"/>
        </pc:sldMkLst>
        <pc:spChg chg="add del mod">
          <ac:chgData name="Abdessamad Derraz" userId="4c6d9526346a9ae3" providerId="LiveId" clId="{97661E28-FAD6-4995-B220-FDB4234B49B9}" dt="2022-02-27T17:34:59.297" v="27343" actId="478"/>
          <ac:spMkLst>
            <pc:docMk/>
            <pc:sldMk cId="3754759364" sldId="375"/>
            <ac:spMk id="4" creationId="{D2FC753C-97F9-4159-AAE7-D293E8461EDA}"/>
          </ac:spMkLst>
        </pc:spChg>
        <pc:spChg chg="add del mod">
          <ac:chgData name="Abdessamad Derraz" userId="4c6d9526346a9ae3" providerId="LiveId" clId="{97661E28-FAD6-4995-B220-FDB4234B49B9}" dt="2022-02-27T17:34:59.297" v="27343" actId="478"/>
          <ac:spMkLst>
            <pc:docMk/>
            <pc:sldMk cId="3754759364" sldId="375"/>
            <ac:spMk id="5" creationId="{ADAC10EB-2918-4384-9F67-77026E6856A2}"/>
          </ac:spMkLst>
        </pc:spChg>
        <pc:spChg chg="add mod replST">
          <ac:chgData name="Abdessamad Derraz" userId="4c6d9526346a9ae3" providerId="LiveId" clId="{97661E28-FAD6-4995-B220-FDB4234B49B9}" dt="2022-02-27T18:12:47.480" v="30036"/>
          <ac:spMkLst>
            <pc:docMk/>
            <pc:sldMk cId="3754759364" sldId="375"/>
            <ac:spMk id="6" creationId="{A550B5A5-5DEF-40E0-AB83-E434D2C380A1}"/>
          </ac:spMkLst>
        </pc:spChg>
        <pc:spChg chg="add mod replST">
          <ac:chgData name="Abdessamad Derraz" userId="4c6d9526346a9ae3" providerId="LiveId" clId="{97661E28-FAD6-4995-B220-FDB4234B49B9}" dt="2022-02-27T18:12:47.487" v="30037"/>
          <ac:spMkLst>
            <pc:docMk/>
            <pc:sldMk cId="3754759364" sldId="375"/>
            <ac:spMk id="7" creationId="{4A29A8BC-DC60-4268-9538-FC7DCBD9C3FC}"/>
          </ac:spMkLst>
        </pc:spChg>
        <pc:spChg chg="del mod ord">
          <ac:chgData name="Abdessamad Derraz" userId="4c6d9526346a9ae3" providerId="LiveId" clId="{97661E28-FAD6-4995-B220-FDB4234B49B9}" dt="2022-02-27T17:34:48.889" v="27341" actId="478"/>
          <ac:spMkLst>
            <pc:docMk/>
            <pc:sldMk cId="3754759364" sldId="375"/>
            <ac:spMk id="1158" creationId="{00000000-0000-0000-0000-000000000000}"/>
          </ac:spMkLst>
        </pc:spChg>
        <pc:spChg chg="del mod ord">
          <ac:chgData name="Abdessamad Derraz" userId="4c6d9526346a9ae3" providerId="LiveId" clId="{97661E28-FAD6-4995-B220-FDB4234B49B9}" dt="2022-02-27T17:34:48.889" v="27341" actId="478"/>
          <ac:spMkLst>
            <pc:docMk/>
            <pc:sldMk cId="3754759364" sldId="375"/>
            <ac:spMk id="1159" creationId="{00000000-0000-0000-0000-000000000000}"/>
          </ac:spMkLst>
        </pc:spChg>
      </pc:sldChg>
      <pc:sldChg chg="addSp delSp modSp add mod ord modTransition modNotes modNotesTx">
        <pc:chgData name="Abdessamad Derraz" userId="4c6d9526346a9ae3" providerId="LiveId" clId="{97661E28-FAD6-4995-B220-FDB4234B49B9}" dt="2022-02-27T18:34:34.050" v="30043"/>
        <pc:sldMkLst>
          <pc:docMk/>
          <pc:sldMk cId="1824550294" sldId="376"/>
        </pc:sldMkLst>
        <pc:spChg chg="mod replST">
          <ac:chgData name="Abdessamad Derraz" userId="4c6d9526346a9ae3" providerId="LiveId" clId="{97661E28-FAD6-4995-B220-FDB4234B49B9}" dt="2022-02-27T18:12:47.314" v="30025"/>
          <ac:spMkLst>
            <pc:docMk/>
            <pc:sldMk cId="1824550294" sldId="376"/>
            <ac:spMk id="2" creationId="{55108278-20E4-4AF3-9395-369BF32420A9}"/>
          </ac:spMkLst>
        </pc:spChg>
        <pc:spChg chg="add mod replST">
          <ac:chgData name="Abdessamad Derraz" userId="4c6d9526346a9ae3" providerId="LiveId" clId="{97661E28-FAD6-4995-B220-FDB4234B49B9}" dt="2022-02-27T18:12:47.390" v="30027"/>
          <ac:spMkLst>
            <pc:docMk/>
            <pc:sldMk cId="1824550294" sldId="376"/>
            <ac:spMk id="6" creationId="{CFBD6D30-AFF3-42A8-AB6D-C8B50C5A0BEE}"/>
          </ac:spMkLst>
        </pc:spChg>
        <pc:picChg chg="del">
          <ac:chgData name="Abdessamad Derraz" userId="4c6d9526346a9ae3" providerId="LiveId" clId="{97661E28-FAD6-4995-B220-FDB4234B49B9}" dt="2022-02-27T18:07:55.309" v="29529" actId="478"/>
          <ac:picMkLst>
            <pc:docMk/>
            <pc:sldMk cId="1824550294" sldId="376"/>
            <ac:picMk id="4" creationId="{D017104D-A790-4F81-B229-86D08DD6B556}"/>
          </ac:picMkLst>
        </pc:picChg>
        <pc:picChg chg="add replST">
          <ac:chgData name="Abdessamad Derraz" userId="4c6d9526346a9ae3" providerId="LiveId" clId="{97661E28-FAD6-4995-B220-FDB4234B49B9}" dt="2022-02-27T18:12:47.349" v="30026"/>
          <ac:picMkLst>
            <pc:docMk/>
            <pc:sldMk cId="1824550294" sldId="376"/>
            <ac:picMk id="5" creationId="{B9CB7B5D-642A-436D-B77C-A692D0AABAA7}"/>
          </ac:picMkLst>
        </pc:picChg>
      </pc:sldChg>
      <pc:sldMasterChg chg="delSldLayout">
        <pc:chgData name="Abdessamad Derraz" userId="4c6d9526346a9ae3" providerId="LiveId" clId="{97661E28-FAD6-4995-B220-FDB4234B49B9}" dt="2022-02-27T17:36:45.051" v="27464" actId="47"/>
        <pc:sldMasterMkLst>
          <pc:docMk/>
          <pc:sldMasterMk cId="0" sldId="2147483675"/>
        </pc:sldMasterMkLst>
        <pc:sldLayoutChg chg="del">
          <pc:chgData name="Abdessamad Derraz" userId="4c6d9526346a9ae3" providerId="LiveId" clId="{97661E28-FAD6-4995-B220-FDB4234B49B9}" dt="2022-02-27T17:36:45.051" v="27464" actId="47"/>
          <pc:sldLayoutMkLst>
            <pc:docMk/>
            <pc:sldMasterMk cId="0" sldId="2147483675"/>
            <pc:sldLayoutMk cId="0" sldId="2147483651"/>
          </pc:sldLayoutMkLst>
        </pc:sldLayoutChg>
        <pc:sldLayoutChg chg="del">
          <pc:chgData name="Abdessamad Derraz" userId="4c6d9526346a9ae3" providerId="LiveId" clId="{97661E28-FAD6-4995-B220-FDB4234B49B9}" dt="2022-02-27T17:36:45.051" v="27464" actId="47"/>
          <pc:sldLayoutMkLst>
            <pc:docMk/>
            <pc:sldMasterMk cId="0" sldId="2147483675"/>
            <pc:sldLayoutMk cId="0" sldId="2147483657"/>
          </pc:sldLayoutMkLst>
        </pc:sldLayoutChg>
        <pc:sldLayoutChg chg="del">
          <pc:chgData name="Abdessamad Derraz" userId="4c6d9526346a9ae3" providerId="LiveId" clId="{97661E28-FAD6-4995-B220-FDB4234B49B9}" dt="2022-02-27T17:36:45.051" v="27464" actId="47"/>
          <pc:sldLayoutMkLst>
            <pc:docMk/>
            <pc:sldMasterMk cId="0" sldId="2147483675"/>
            <pc:sldLayoutMk cId="0" sldId="2147483661"/>
          </pc:sldLayoutMkLst>
        </pc:sldLayoutChg>
        <pc:sldLayoutChg chg="del">
          <pc:chgData name="Abdessamad Derraz" userId="4c6d9526346a9ae3" providerId="LiveId" clId="{97661E28-FAD6-4995-B220-FDB4234B49B9}" dt="2022-02-27T17:36:45.051" v="27464" actId="47"/>
          <pc:sldLayoutMkLst>
            <pc:docMk/>
            <pc:sldMasterMk cId="0" sldId="2147483675"/>
            <pc:sldLayoutMk cId="0" sldId="2147483662"/>
          </pc:sldLayoutMkLst>
        </pc:sldLayoutChg>
        <pc:sldLayoutChg chg="del">
          <pc:chgData name="Abdessamad Derraz" userId="4c6d9526346a9ae3" providerId="LiveId" clId="{97661E28-FAD6-4995-B220-FDB4234B49B9}" dt="2022-02-27T17:36:45.051" v="27464" actId="47"/>
          <pc:sldLayoutMkLst>
            <pc:docMk/>
            <pc:sldMasterMk cId="0" sldId="2147483675"/>
            <pc:sldLayoutMk cId="0" sldId="2147483663"/>
          </pc:sldLayoutMkLst>
        </pc:sldLayoutChg>
        <pc:sldLayoutChg chg="del">
          <pc:chgData name="Abdessamad Derraz" userId="4c6d9526346a9ae3" providerId="LiveId" clId="{97661E28-FAD6-4995-B220-FDB4234B49B9}" dt="2022-02-27T17:36:45.051" v="27464" actId="47"/>
          <pc:sldLayoutMkLst>
            <pc:docMk/>
            <pc:sldMasterMk cId="0" sldId="2147483675"/>
            <pc:sldLayoutMk cId="0" sldId="2147483665"/>
          </pc:sldLayoutMkLst>
        </pc:sldLayoutChg>
        <pc:sldLayoutChg chg="del">
          <pc:chgData name="Abdessamad Derraz" userId="4c6d9526346a9ae3" providerId="LiveId" clId="{97661E28-FAD6-4995-B220-FDB4234B49B9}" dt="2022-02-27T17:36:45.051" v="27464" actId="47"/>
          <pc:sldLayoutMkLst>
            <pc:docMk/>
            <pc:sldMasterMk cId="0" sldId="2147483675"/>
            <pc:sldLayoutMk cId="0" sldId="2147483666"/>
          </pc:sldLayoutMkLst>
        </pc:sldLayoutChg>
        <pc:sldLayoutChg chg="del">
          <pc:chgData name="Abdessamad Derraz" userId="4c6d9526346a9ae3" providerId="LiveId" clId="{97661E28-FAD6-4995-B220-FDB4234B49B9}" dt="2022-02-27T17:36:45.051" v="27464" actId="47"/>
          <pc:sldLayoutMkLst>
            <pc:docMk/>
            <pc:sldMasterMk cId="0" sldId="2147483675"/>
            <pc:sldLayoutMk cId="0" sldId="2147483667"/>
          </pc:sldLayoutMkLst>
        </pc:sldLayoutChg>
        <pc:sldLayoutChg chg="del">
          <pc:chgData name="Abdessamad Derraz" userId="4c6d9526346a9ae3" providerId="LiveId" clId="{97661E28-FAD6-4995-B220-FDB4234B49B9}" dt="2022-02-27T17:36:08.700" v="27350" actId="47"/>
          <pc:sldLayoutMkLst>
            <pc:docMk/>
            <pc:sldMasterMk cId="0" sldId="2147483675"/>
            <pc:sldLayoutMk cId="0" sldId="2147483668"/>
          </pc:sldLayoutMkLst>
        </pc:sldLayoutChg>
        <pc:sldLayoutChg chg="del">
          <pc:chgData name="Abdessamad Derraz" userId="4c6d9526346a9ae3" providerId="LiveId" clId="{97661E28-FAD6-4995-B220-FDB4234B49B9}" dt="2022-02-27T17:36:45.051" v="27464" actId="47"/>
          <pc:sldLayoutMkLst>
            <pc:docMk/>
            <pc:sldMasterMk cId="0" sldId="2147483675"/>
            <pc:sldLayoutMk cId="0" sldId="2147483669"/>
          </pc:sldLayoutMkLst>
        </pc:sldLayoutChg>
      </pc:sldMasterChg>
      <pc:sldMasterChg chg="del delSldLayout">
        <pc:chgData name="Abdessamad Derraz" userId="4c6d9526346a9ae3" providerId="LiveId" clId="{97661E28-FAD6-4995-B220-FDB4234B49B9}" dt="2022-02-27T17:36:45.051" v="27464" actId="47"/>
        <pc:sldMasterMkLst>
          <pc:docMk/>
          <pc:sldMasterMk cId="0" sldId="2147483676"/>
        </pc:sldMasterMkLst>
        <pc:sldLayoutChg chg="del">
          <pc:chgData name="Abdessamad Derraz" userId="4c6d9526346a9ae3" providerId="LiveId" clId="{97661E28-FAD6-4995-B220-FDB4234B49B9}" dt="2022-02-27T17:36:45.051" v="27464" actId="47"/>
          <pc:sldLayoutMkLst>
            <pc:docMk/>
            <pc:sldMasterMk cId="0" sldId="2147483676"/>
            <pc:sldLayoutMk cId="0" sldId="214748367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Feuil1!$B$1</c:f>
              <c:strCache>
                <c:ptCount val="1"/>
                <c:pt idx="0">
                  <c:v>Commentaires</c:v>
                </c:pt>
              </c:strCache>
            </c:strRef>
          </c:tx>
          <c:dPt>
            <c:idx val="0"/>
            <c:bubble3D val="0"/>
            <c:spPr>
              <a:solidFill>
                <a:schemeClr val="accent5">
                  <a:shade val="76000"/>
                </a:schemeClr>
              </a:solidFill>
              <a:ln w="19050">
                <a:solidFill>
                  <a:schemeClr val="lt1"/>
                </a:solidFill>
              </a:ln>
              <a:effectLst/>
            </c:spPr>
            <c:extLst>
              <c:ext xmlns:c16="http://schemas.microsoft.com/office/drawing/2014/chart" uri="{C3380CC4-5D6E-409C-BE32-E72D297353CC}">
                <c16:uniqueId val="{00000001-6684-4D49-AE46-FEA814C60F75}"/>
              </c:ext>
            </c:extLst>
          </c:dPt>
          <c:dPt>
            <c:idx val="1"/>
            <c:bubble3D val="0"/>
            <c:spPr>
              <a:solidFill>
                <a:schemeClr val="accent5">
                  <a:tint val="77000"/>
                </a:schemeClr>
              </a:solidFill>
              <a:ln w="19050">
                <a:solidFill>
                  <a:schemeClr val="lt1"/>
                </a:solidFill>
              </a:ln>
              <a:effectLst/>
            </c:spPr>
            <c:extLst>
              <c:ext xmlns:c16="http://schemas.microsoft.com/office/drawing/2014/chart" uri="{C3380CC4-5D6E-409C-BE32-E72D297353CC}">
                <c16:uniqueId val="{00000003-6684-4D49-AE46-FEA814C60F75}"/>
              </c:ext>
            </c:extLst>
          </c:dPt>
          <c:cat>
            <c:strRef>
              <c:f>Feuil1!$A$2:$A$3</c:f>
              <c:strCache>
                <c:ptCount val="2"/>
                <c:pt idx="0">
                  <c:v>Positifs</c:v>
                </c:pt>
                <c:pt idx="1">
                  <c:v>Négatifs</c:v>
                </c:pt>
              </c:strCache>
            </c:strRef>
          </c:cat>
          <c:val>
            <c:numRef>
              <c:f>Feuil1!$B$2:$B$3</c:f>
              <c:numCache>
                <c:formatCode>General</c:formatCode>
                <c:ptCount val="2"/>
                <c:pt idx="0">
                  <c:v>50</c:v>
                </c:pt>
                <c:pt idx="1">
                  <c:v>50</c:v>
                </c:pt>
              </c:numCache>
            </c:numRef>
          </c:val>
          <c:extLst>
            <c:ext xmlns:c16="http://schemas.microsoft.com/office/drawing/2014/chart" uri="{C3380CC4-5D6E-409C-BE32-E72D297353CC}">
              <c16:uniqueId val="{00000000-D1EC-4B6C-963A-04B0153BA0B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1235EF7-87CF-4076-8B35-6F3A59F150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4C8E85A-38A7-4446-AAA3-83A2FDE19F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696E51-A9A2-4015-BCB2-2AFC4C9325A6}" type="datetimeFigureOut">
              <a:rPr lang="fr-FR" smtClean="0"/>
              <a:t>01/03/2022</a:t>
            </a:fld>
            <a:endParaRPr lang="fr-FR"/>
          </a:p>
        </p:txBody>
      </p:sp>
      <p:sp>
        <p:nvSpPr>
          <p:cNvPr id="4" name="Espace réservé du pied de page 3">
            <a:extLst>
              <a:ext uri="{FF2B5EF4-FFF2-40B4-BE49-F238E27FC236}">
                <a16:creationId xmlns:a16="http://schemas.microsoft.com/office/drawing/2014/main" id="{55FF9F21-B857-4459-BBD4-E74CA9934C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3B0E952-247A-4BC4-A23E-A421D7CD45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9D2067-08D4-41C6-B7CD-9DDD5134AE12}" type="slidenum">
              <a:rPr lang="fr-FR" smtClean="0"/>
              <a:t>‹N°›</a:t>
            </a:fld>
            <a:endParaRPr lang="fr-FR"/>
          </a:p>
        </p:txBody>
      </p:sp>
    </p:spTree>
    <p:extLst>
      <p:ext uri="{BB962C8B-B14F-4D97-AF65-F5344CB8AC3E}">
        <p14:creationId xmlns:p14="http://schemas.microsoft.com/office/powerpoint/2010/main" val="21655884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 dans le cadre d’une mission chez </a:t>
            </a:r>
            <a:r>
              <a:rPr lang="fr-FR" b="0" i="0" dirty="0">
                <a:effectLst/>
                <a:latin typeface="Montserrat" panose="00000500000000000000" pitchFamily="2" charset="0"/>
              </a:rPr>
              <a:t>MIC (Marketing Intelligence Consulting), l’entreprise Air Paradis souhaite une solution permettant d’anticiper les </a:t>
            </a:r>
            <a:r>
              <a:rPr lang="fr-FR" b="0" i="0" dirty="0" err="1">
                <a:effectLst/>
                <a:latin typeface="Montserrat" panose="00000500000000000000" pitchFamily="2" charset="0"/>
              </a:rPr>
              <a:t>bad</a:t>
            </a:r>
            <a:r>
              <a:rPr lang="fr-FR" b="0" i="0" dirty="0">
                <a:effectLst/>
                <a:latin typeface="Montserrat" panose="00000500000000000000" pitchFamily="2" charset="0"/>
              </a:rPr>
              <a:t> buzz sur les réseaux sociaux.</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Développer une solution IA requiert du matériel de pointe, *clic* cependant il n’est pas envisageable d’y investir dedans. *clic* les dépenses en seraient trop lourde. </a:t>
            </a:r>
          </a:p>
          <a:p>
            <a:pPr marL="158750" indent="0">
              <a:buNone/>
            </a:pPr>
            <a:r>
              <a:rPr lang="fr-FR" dirty="0"/>
              <a:t>La meilleure solution est la sous-traitante vers des infrastructures cloud. *clic* des entreprises louent leurs matériels de pointes à distance et facturent à l’utilisation,</a:t>
            </a:r>
          </a:p>
        </p:txBody>
      </p:sp>
    </p:spTree>
    <p:extLst>
      <p:ext uri="{BB962C8B-B14F-4D97-AF65-F5344CB8AC3E}">
        <p14:creationId xmlns:p14="http://schemas.microsoft.com/office/powerpoint/2010/main" val="2303243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Les prestataires cloud sont très nombreux, mais 3 noms ressortent souvent du lot,</a:t>
            </a:r>
          </a:p>
          <a:p>
            <a:pPr marL="158750" indent="0">
              <a:buNone/>
            </a:pPr>
            <a:r>
              <a:rPr lang="fr-FR" dirty="0"/>
              <a:t>Ce sont :</a:t>
            </a:r>
          </a:p>
          <a:p>
            <a:pPr marL="158750" indent="0">
              <a:buNone/>
            </a:pPr>
            <a:r>
              <a:rPr lang="fr-FR" dirty="0"/>
              <a:t>– Google cloud plateforme *clic*</a:t>
            </a:r>
          </a:p>
          <a:p>
            <a:pPr marL="158750" indent="0">
              <a:buFontTx/>
              <a:buNone/>
            </a:pPr>
            <a:r>
              <a:rPr lang="fr-FR" dirty="0"/>
              <a:t>– Microsoft Azure *clic*</a:t>
            </a:r>
          </a:p>
          <a:p>
            <a:pPr marL="158750" indent="0">
              <a:buFontTx/>
              <a:buNone/>
            </a:pPr>
            <a:r>
              <a:rPr lang="fr-FR" dirty="0"/>
              <a:t>– Et Amazon web services *clic*</a:t>
            </a:r>
          </a:p>
          <a:p>
            <a:pPr marL="158750" indent="0">
              <a:buFontTx/>
              <a:buNone/>
            </a:pPr>
            <a:endParaRPr lang="fr-FR" dirty="0"/>
          </a:p>
          <a:p>
            <a:pPr marL="158750" indent="0">
              <a:buFontTx/>
              <a:buNone/>
            </a:pPr>
            <a:r>
              <a:rPr lang="fr-FR" dirty="0"/>
              <a:t>Ces 3 plateformes offrent toutes des solutions très puissantes donc notre choix se porte chez le prestataire ayant le prix le plus compétitif. *clic* qui est Microsoft Azure.</a:t>
            </a:r>
          </a:p>
        </p:txBody>
      </p:sp>
    </p:spTree>
    <p:extLst>
      <p:ext uri="{BB962C8B-B14F-4D97-AF65-F5344CB8AC3E}">
        <p14:creationId xmlns:p14="http://schemas.microsoft.com/office/powerpoint/2010/main" val="490594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Azure de Microsoft offre de nombreuses solutions IA. Nous en avons retenu 3 qui répondent au besoin d’Air Paradis.</a:t>
            </a:r>
          </a:p>
          <a:p>
            <a:pPr marL="457200" indent="-298450">
              <a:buFontTx/>
              <a:buChar char="-"/>
            </a:pPr>
            <a:r>
              <a:rPr lang="fr-FR" dirty="0"/>
              <a:t>Azure cognitive service *clic*</a:t>
            </a:r>
          </a:p>
          <a:p>
            <a:pPr marL="457200" indent="-298450">
              <a:buFontTx/>
              <a:buChar char="-"/>
            </a:pPr>
            <a:r>
              <a:rPr lang="fr-FR" dirty="0"/>
              <a:t>Azure ML Studio *clic*</a:t>
            </a:r>
          </a:p>
          <a:p>
            <a:pPr marL="457200" indent="-298450">
              <a:buFontTx/>
              <a:buChar char="-"/>
            </a:pPr>
            <a:r>
              <a:rPr lang="fr-FR" dirty="0"/>
              <a:t>Et Azure notebook *clic*</a:t>
            </a:r>
          </a:p>
          <a:p>
            <a:pPr marL="457200" indent="-298450">
              <a:buFontTx/>
              <a:buChar char="-"/>
            </a:pPr>
            <a:endParaRPr lang="fr-FR" dirty="0"/>
          </a:p>
          <a:p>
            <a:pPr marL="158750" indent="0">
              <a:buFontTx/>
              <a:buNone/>
            </a:pPr>
            <a:r>
              <a:rPr lang="fr-FR" dirty="0"/>
              <a:t>Regardons en quoi ces services sont intéressant pour détecter des </a:t>
            </a:r>
            <a:r>
              <a:rPr lang="fr-FR" dirty="0" err="1"/>
              <a:t>bad</a:t>
            </a:r>
            <a:r>
              <a:rPr lang="fr-FR" dirty="0"/>
              <a:t> buzz.</a:t>
            </a:r>
          </a:p>
        </p:txBody>
      </p:sp>
    </p:spTree>
    <p:extLst>
      <p:ext uri="{BB962C8B-B14F-4D97-AF65-F5344CB8AC3E}">
        <p14:creationId xmlns:p14="http://schemas.microsoft.com/office/powerpoint/2010/main" val="312172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Azure cognitive service offre toute une gamme de solutions IA clé en main. Pas besoin d’être un ingénieur en Machine Learning pour l’utiliser. Tout l’aspect technique est sous traité par Microsoft.</a:t>
            </a:r>
          </a:p>
          <a:p>
            <a:pPr marL="158750" indent="0">
              <a:buFontTx/>
              <a:buNone/>
            </a:pPr>
            <a:r>
              <a:rPr lang="fr-FR" dirty="0"/>
              <a:t>Parmi ses solutions il y a le Service cognitif pour le langage *clic* qui offre la possibilité d’analyser les sentiments positifs et négatifs dans les médias sociaux, les avis des clients et d’autres sources pour prendre le pouls de votre marque.</a:t>
            </a:r>
          </a:p>
          <a:p>
            <a:pPr marL="158750" indent="0">
              <a:buFontTx/>
              <a:buNone/>
            </a:pPr>
            <a:r>
              <a:rPr lang="fr-FR" dirty="0"/>
              <a:t>Son avantage est d’être immédiatement disponible. Comme tout est entièrement sous-traité, elle est aussi future proof. Mais impossible de personnaliser le produit.</a:t>
            </a:r>
          </a:p>
          <a:p>
            <a:pPr marL="158750" indent="0">
              <a:buFontTx/>
              <a:buNone/>
            </a:pPr>
            <a:endParaRPr lang="fr-FR" dirty="0"/>
          </a:p>
          <a:p>
            <a:pPr marL="158750" indent="0">
              <a:buFontTx/>
              <a:buNone/>
            </a:pPr>
            <a:r>
              <a:rPr lang="fr-FR" dirty="0"/>
              <a:t>Passons au service suivant !</a:t>
            </a:r>
          </a:p>
        </p:txBody>
      </p:sp>
    </p:spTree>
    <p:extLst>
      <p:ext uri="{BB962C8B-B14F-4D97-AF65-F5344CB8AC3E}">
        <p14:creationId xmlns:p14="http://schemas.microsoft.com/office/powerpoint/2010/main" val="2123331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Azure ML Studio est un service de conception no-code. C’est-à-dire qu’il est possible de réaliser une IA sans connaissance en programmation *clic*.</a:t>
            </a:r>
          </a:p>
          <a:p>
            <a:pPr marL="158750" indent="0">
              <a:buFontTx/>
              <a:buNone/>
            </a:pPr>
            <a:r>
              <a:rPr lang="fr-FR" dirty="0"/>
              <a:t>Il requiert néanmoins une connaissance théorique de l’IA pour assembler convenablement les blocs.</a:t>
            </a:r>
          </a:p>
          <a:p>
            <a:pPr marL="158750" indent="0">
              <a:buFontTx/>
              <a:buNone/>
            </a:pPr>
            <a:r>
              <a:rPr lang="fr-FR" dirty="0"/>
              <a:t>Comme les blocs sont mis à jour par Microsoft, nous pouvons considérer cette solution comme futur proof. Les mises à jour ne se feront qu’au fil des améliorations des techniques dans le domaine de l’IA. Cette solution permet une personnalisation de son produit pour mieux répondre au besoin.</a:t>
            </a:r>
          </a:p>
          <a:p>
            <a:pPr marL="158750" indent="0">
              <a:buFontTx/>
              <a:buNone/>
            </a:pPr>
            <a:r>
              <a:rPr lang="fr-FR" dirty="0"/>
              <a:t>Donc comparé au service précédent, ML Studio nécessite une connaissance de l’IA, elle est moins futur-proof mais permet une plus grande personnalisation.</a:t>
            </a:r>
          </a:p>
          <a:p>
            <a:pPr marL="158750" indent="0">
              <a:buFontTx/>
              <a:buNone/>
            </a:pPr>
            <a:endParaRPr lang="fr-FR" dirty="0"/>
          </a:p>
          <a:p>
            <a:pPr marL="158750" indent="0">
              <a:buFontTx/>
              <a:buNone/>
            </a:pPr>
            <a:r>
              <a:rPr lang="fr-FR" dirty="0"/>
              <a:t>Passons au dernier service</a:t>
            </a:r>
          </a:p>
        </p:txBody>
      </p:sp>
    </p:spTree>
    <p:extLst>
      <p:ext uri="{BB962C8B-B14F-4D97-AF65-F5344CB8AC3E}">
        <p14:creationId xmlns:p14="http://schemas.microsoft.com/office/powerpoint/2010/main" val="1645825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Notebook permet de réaliser une solution sur mesure en codant soi-même sa propre solution. *clic* Cet outil nécessite une connaissance en programmation et en IA. Ce haut niveau de personnalisation permet d’offrir un produit au plus proche des besoins de l’entreprise.</a:t>
            </a:r>
          </a:p>
          <a:p>
            <a:pPr marL="158750" indent="0">
              <a:buFontTx/>
              <a:buNone/>
            </a:pPr>
            <a:r>
              <a:rPr lang="fr-FR" dirty="0"/>
              <a:t>L’avantage de ce produit est qu’il permet de profiter d’un environnement de développement prêt à l’emploi et de profiter de la puissance et de la stabilité des serveurs cloud de Microsoft qui permet d’exécuter des codes lourds en très peu de temps.</a:t>
            </a:r>
          </a:p>
          <a:p>
            <a:pPr marL="158750" indent="0">
              <a:buFontTx/>
              <a:buNone/>
            </a:pPr>
            <a:r>
              <a:rPr lang="fr-FR" dirty="0"/>
              <a:t>L’inconvénient de cette solution est que si nous mettons à jour notre environnement, le code risque de ne plus fonctionner. Cette une information très importante sachant que </a:t>
            </a:r>
            <a:r>
              <a:rPr lang="fr-FR" dirty="0" err="1"/>
              <a:t>Tensorflow</a:t>
            </a:r>
            <a:r>
              <a:rPr lang="fr-FR" dirty="0"/>
              <a:t> qui est l’outil utilisé en arrière-plan sort une grosse mise à jour environ tous les 2 mois et demi.</a:t>
            </a:r>
          </a:p>
          <a:p>
            <a:pPr marL="158750" indent="0">
              <a:buFontTx/>
              <a:buNone/>
            </a:pPr>
            <a:r>
              <a:rPr lang="fr-FR" dirty="0"/>
              <a:t>C’est donc une solution qui permet de répondre au mieux à l’objectif qualité visé grâce à sa haute capacité de personnalisation, mais qui nécessitera le plus d’intervention et de maintenance humaines.</a:t>
            </a:r>
          </a:p>
          <a:p>
            <a:pPr marL="158750" indent="0">
              <a:buFontTx/>
              <a:buNone/>
            </a:pPr>
            <a:r>
              <a:rPr lang="fr-FR" dirty="0"/>
              <a:t>C’est théoriquement la meilleure approche.</a:t>
            </a:r>
          </a:p>
        </p:txBody>
      </p:sp>
    </p:spTree>
    <p:extLst>
      <p:ext uri="{BB962C8B-B14F-4D97-AF65-F5344CB8AC3E}">
        <p14:creationId xmlns:p14="http://schemas.microsoft.com/office/powerpoint/2010/main" val="903640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f02d8995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f02d8995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confirmer la théorie, passons à la pratique. Les résultats finaux permettront de développer une décision stratégique à la demande d’Air Paradis.</a:t>
            </a:r>
            <a:endParaRPr dirty="0"/>
          </a:p>
        </p:txBody>
      </p:sp>
    </p:spTree>
    <p:extLst>
      <p:ext uri="{BB962C8B-B14F-4D97-AF65-F5344CB8AC3E}">
        <p14:creationId xmlns:p14="http://schemas.microsoft.com/office/powerpoint/2010/main" val="303130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Avant de commencer l’essai des solutions, nous allons définir un cadre de travail orienté objectif.</a:t>
            </a:r>
          </a:p>
          <a:p>
            <a:pPr marL="387350" indent="-228600">
              <a:buAutoNum type="arabicPeriod"/>
            </a:pPr>
            <a:r>
              <a:rPr lang="fr-FR" dirty="0"/>
              <a:t>Un budget limité à 75 $ *clic* : cette limitation permet d’augmenter la vigilance dans la prise de décision technique. Chaque action a un cout, un manque d’optimisation peut couter cher. Par exemple, réaliser une action en 2 étapes au lieu d’une peut doubler la facture. Sachant qu’analyser les réseaux sociaux relève de la big data, ce manque d’optimisation peut devenir fatale en termes de budget.</a:t>
            </a:r>
          </a:p>
          <a:p>
            <a:pPr marL="387350" indent="-228600">
              <a:buAutoNum type="arabicPeriod"/>
            </a:pPr>
            <a:endParaRPr lang="fr-FR" dirty="0"/>
          </a:p>
          <a:p>
            <a:pPr marL="387350" indent="-228600">
              <a:buAutoNum type="arabicPeriod"/>
            </a:pPr>
            <a:r>
              <a:rPr lang="fr-FR" dirty="0"/>
              <a:t>Une conception pensée pour durer dans le temps *clic* : Le domaine de l’IA évolue rapidement et comme vu précédemment les solutions du marché qui permettent un haut niveau de personnalisation comme </a:t>
            </a:r>
            <a:r>
              <a:rPr lang="fr-FR" dirty="0" err="1"/>
              <a:t>Tensorflow</a:t>
            </a:r>
            <a:r>
              <a:rPr lang="fr-FR" dirty="0"/>
              <a:t> reçoivent une grosse mise à jour tous les 2 mois et demi environ. La conception doit donc être pensée pour résister au mieux aux futures mises à jour. Une bonne connaissance de l’outil est nécessaire.</a:t>
            </a:r>
          </a:p>
          <a:p>
            <a:pPr marL="387350" indent="-228600">
              <a:buAutoNum type="arabicPeriod"/>
            </a:pPr>
            <a:endParaRPr lang="fr-FR" dirty="0"/>
          </a:p>
          <a:p>
            <a:pPr marL="387350" indent="-228600">
              <a:buAutoNum type="arabicPeriod"/>
            </a:pPr>
            <a:r>
              <a:rPr lang="fr-FR" dirty="0"/>
              <a:t>Une conception pensée pour l’amélioration : la solution ne doit pas être figée, elle doit être conçue de sorte à être facilement améliorable pour permettre son évolution</a:t>
            </a:r>
          </a:p>
        </p:txBody>
      </p:sp>
    </p:spTree>
    <p:extLst>
      <p:ext uri="{BB962C8B-B14F-4D97-AF65-F5344CB8AC3E}">
        <p14:creationId xmlns:p14="http://schemas.microsoft.com/office/powerpoint/2010/main" val="930454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Il nous faut aussi définir les critères d’évaluation permettant de juger la qualité d’un modèle par rapport au besoin.</a:t>
            </a:r>
          </a:p>
          <a:p>
            <a:pPr marL="158750" indent="0">
              <a:buNone/>
            </a:pPr>
            <a:endParaRPr lang="fr-FR" dirty="0"/>
          </a:p>
          <a:p>
            <a:pPr marL="158750" indent="0">
              <a:buNone/>
            </a:pPr>
            <a:r>
              <a:rPr lang="fr-FR" dirty="0"/>
              <a:t>Le premier critère est l’aire sous la courbe. *clic* pour faire simple, plus la flèche *clic est au-dessus des pointillés *clic* et plus la prédiction est de meilleure qualité. Autrement dit, sur un score allant de 0 à 1, plus le score se rapproche de 1 et mieux ce sera.</a:t>
            </a:r>
          </a:p>
          <a:p>
            <a:pPr marL="158750" indent="0">
              <a:buNone/>
            </a:pPr>
            <a:r>
              <a:rPr lang="fr-FR" dirty="0"/>
              <a:t>Puis en complément, nous analyserons le ratio de prédictions *clic*. Que pourrait-il se passer si l’IA détectait des commentaires comme étant positif *clic* alors qu’en réalité elle serait négative ? *clic* eh bien ce genre d’erreur pourrait causer une situation catastrophique ! En effet, le commentaire serait passé sous les radars de détection de l’IA. Cependant, à l’inverse, il est moins tragique si un commentaire positif est classé comme négatif. Donc nous allons utiliser une métrique qui est appelée « Précision », plus son score est proche de 1 et moins il y aura de faux commentaires positifs.</a:t>
            </a:r>
          </a:p>
          <a:p>
            <a:pPr marL="158750" indent="0">
              <a:buNone/>
            </a:pPr>
            <a:endParaRPr lang="fr-FR" dirty="0"/>
          </a:p>
          <a:p>
            <a:pPr marL="158750" indent="0">
              <a:buNone/>
            </a:pPr>
            <a:r>
              <a:rPr lang="fr-FR" dirty="0"/>
              <a:t>Nous prendrons aussi en considération le temps et la puissance de calcule nécessaire pour affiner nos choix.</a:t>
            </a:r>
          </a:p>
          <a:p>
            <a:pPr marL="158750" indent="0">
              <a:buNone/>
            </a:pPr>
            <a:endParaRPr lang="fr-FR" dirty="0"/>
          </a:p>
          <a:p>
            <a:pPr marL="158750" indent="0">
              <a:buNone/>
            </a:pPr>
            <a:r>
              <a:rPr lang="fr-FR" dirty="0"/>
              <a:t>___</a:t>
            </a:r>
          </a:p>
          <a:p>
            <a:pPr marL="158750" indent="0">
              <a:buNone/>
            </a:pPr>
            <a:r>
              <a:rPr lang="fr-FR" b="0" i="0" dirty="0">
                <a:solidFill>
                  <a:srgbClr val="222222"/>
                </a:solidFill>
                <a:effectLst/>
                <a:latin typeface="Lato" panose="020F0502020204030203" pitchFamily="34" charset="0"/>
              </a:rPr>
              <a:t>Précision = TP/TP+FP</a:t>
            </a:r>
            <a:endParaRPr lang="fr-FR" dirty="0"/>
          </a:p>
        </p:txBody>
      </p:sp>
    </p:spTree>
    <p:extLst>
      <p:ext uri="{BB962C8B-B14F-4D97-AF65-F5344CB8AC3E}">
        <p14:creationId xmlns:p14="http://schemas.microsoft.com/office/powerpoint/2010/main" val="3946028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b7112724b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b7112724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réaliser le modèle, nous avons besoin de données, à défaut de ne pas avoir eu accès aux données d’Air Paradis, nous avons utilisé le jeu de données de sentiment140 qui contient 1,6 million de tweets. *clic*</a:t>
            </a:r>
          </a:p>
          <a:p>
            <a:pPr marL="0" lvl="0" indent="0" algn="l" rtl="0">
              <a:spcBef>
                <a:spcPts val="0"/>
              </a:spcBef>
              <a:spcAft>
                <a:spcPts val="0"/>
              </a:spcAft>
              <a:buNone/>
            </a:pPr>
            <a:r>
              <a:rPr lang="fr-FR" dirty="0"/>
              <a:t>Le jeu de données est très équilibré *clic*, car il contient autant de commentaires positifs que négatifs.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58c70240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58c70240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commencerons par expliquer le besoin de la compagnie Air Paradis, *clic* sur les différentes solutions envisageables. *clic* la mise en ligne de la solution optimale. *clic* pour finir sur une conclusion des résultats et des axes d’améliorations.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b7112724b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b7112724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jeu de données peut contenir des erreurs à cause de sa méthode de classification. Ceux qui ont conçu ce document sont partis du principe que si le tweet contenait des émojis positifs alors le commentaire est forcément positif et vice versa avec les commentaires contenant des émojis négatifs. Nous ne sommes pas à l’abri de commentaire ironique. Par exemple une personne qui n’a pas aimé la nourriture servie à bord pourrait très bien dire *clic* « </a:t>
            </a:r>
            <a:r>
              <a:rPr lang="fr-FR" sz="1100" dirty="0"/>
              <a:t>On m’a servi de la nourriture pour chien… Merci l’équipage !! ». Néanmoins, il est probable que le nombre de tweets ironique restent insignifiants au vu du grand nombre de tweets.</a:t>
            </a:r>
            <a:endParaRPr dirty="0"/>
          </a:p>
        </p:txBody>
      </p:sp>
    </p:spTree>
    <p:extLst>
      <p:ext uri="{BB962C8B-B14F-4D97-AF65-F5344CB8AC3E}">
        <p14:creationId xmlns:p14="http://schemas.microsoft.com/office/powerpoint/2010/main" val="3955743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b7112724b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b7112724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Avant de jouer avec ces données, nous devons les nettoyer.</a:t>
            </a:r>
          </a:p>
          <a:p>
            <a:pPr marL="0" lvl="0" indent="0" algn="l" rtl="0">
              <a:spcBef>
                <a:spcPts val="0"/>
              </a:spcBef>
              <a:spcAft>
                <a:spcPts val="0"/>
              </a:spcAft>
              <a:buNone/>
            </a:pPr>
            <a:r>
              <a:rPr lang="fr-FR" dirty="0"/>
              <a:t>Nous avons échantillonné à 1600 commentaires, 800 positifs et 800 négatifs.*clic* afin de réduire les temps de calcul d’expérimentation et de diminuer les frais.</a:t>
            </a:r>
          </a:p>
          <a:p>
            <a:pPr marL="0" lvl="0" indent="0" algn="l" rtl="0">
              <a:spcBef>
                <a:spcPts val="0"/>
              </a:spcBef>
              <a:spcAft>
                <a:spcPts val="0"/>
              </a:spcAft>
              <a:buNone/>
            </a:pPr>
            <a:r>
              <a:rPr lang="fr-FR" dirty="0"/>
              <a:t>Puis les tweets ont été nettoyé *clic* en mettant tout en minuscule, en retirant les liens, les hashtags, les ponctuations et les caractères non alphanumériques.</a:t>
            </a:r>
            <a:endParaRPr dirty="0"/>
          </a:p>
        </p:txBody>
      </p:sp>
    </p:spTree>
    <p:extLst>
      <p:ext uri="{BB962C8B-B14F-4D97-AF65-F5344CB8AC3E}">
        <p14:creationId xmlns:p14="http://schemas.microsoft.com/office/powerpoint/2010/main" val="137975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b7112724b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b7112724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veille à ne pas supprimer les </a:t>
            </a:r>
            <a:r>
              <a:rPr lang="fr-FR" dirty="0" err="1"/>
              <a:t>stopwords</a:t>
            </a:r>
            <a:r>
              <a:rPr lang="fr-FR" dirty="0"/>
              <a:t> comme *clic* « and, </a:t>
            </a:r>
            <a:r>
              <a:rPr lang="fr-FR" dirty="0" err="1"/>
              <a:t>my</a:t>
            </a:r>
            <a:r>
              <a:rPr lang="fr-FR" dirty="0"/>
              <a:t>, I, </a:t>
            </a:r>
            <a:r>
              <a:rPr lang="fr-FR" dirty="0" err="1"/>
              <a:t>etc</a:t>
            </a:r>
            <a:r>
              <a:rPr lang="fr-FR" dirty="0"/>
              <a:t> » pour l’analyse des sentiments. Car une phrase négative comme :</a:t>
            </a:r>
            <a:endParaRPr dirty="0"/>
          </a:p>
        </p:txBody>
      </p:sp>
    </p:spTree>
    <p:extLst>
      <p:ext uri="{BB962C8B-B14F-4D97-AF65-F5344CB8AC3E}">
        <p14:creationId xmlns:p14="http://schemas.microsoft.com/office/powerpoint/2010/main" val="3274545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b7112724b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b7112724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rgbClr val="D4D4D4"/>
                </a:solidFill>
                <a:effectLst/>
                <a:latin typeface="Consolas" panose="020B0609020204030204" pitchFamily="49" charset="0"/>
              </a:rPr>
              <a:t>« I told you that she was not happy » qui </a:t>
            </a:r>
            <a:r>
              <a:rPr lang="en-US" b="0" dirty="0" err="1">
                <a:solidFill>
                  <a:srgbClr val="D4D4D4"/>
                </a:solidFill>
                <a:effectLst/>
                <a:latin typeface="Consolas" panose="020B0609020204030204" pitchFamily="49" charset="0"/>
              </a:rPr>
              <a:t>signifie</a:t>
            </a:r>
            <a:r>
              <a:rPr lang="en-US" b="0" dirty="0">
                <a:solidFill>
                  <a:srgbClr val="D4D4D4"/>
                </a:solidFill>
                <a:effectLst/>
                <a:latin typeface="Consolas" panose="020B0609020204030204" pitchFamily="49" charset="0"/>
              </a:rPr>
              <a:t> </a:t>
            </a:r>
            <a:r>
              <a:rPr lang="fr-FR" b="0" dirty="0">
                <a:solidFill>
                  <a:srgbClr val="D4D4D4"/>
                </a:solidFill>
                <a:effectLst/>
                <a:latin typeface="Consolas" panose="020B0609020204030204" pitchFamily="49" charset="0"/>
              </a:rPr>
              <a:t>« Je vous ai dit qu’elle n’était pas heureuse » une phrase qui est négative deviendrait :</a:t>
            </a:r>
          </a:p>
          <a:p>
            <a:pPr marL="158750" indent="0">
              <a:buNone/>
            </a:pP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33294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b7112724b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b7112724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dirty="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err="1">
                <a:solidFill>
                  <a:srgbClr val="D4D4D4"/>
                </a:solidFill>
                <a:effectLst/>
                <a:latin typeface="Consolas" panose="020B0609020204030204" pitchFamily="49" charset="0"/>
              </a:rPr>
              <a:t>told</a:t>
            </a:r>
            <a:r>
              <a:rPr lang="fr-FR" b="0" dirty="0">
                <a:solidFill>
                  <a:srgbClr val="D4D4D4"/>
                </a:solidFill>
                <a:effectLst/>
                <a:latin typeface="Consolas" panose="020B0609020204030204" pitchFamily="49" charset="0"/>
              </a:rPr>
              <a:t>”, “happy”]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autrement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dit</a:t>
            </a:r>
            <a:r>
              <a:rPr lang="en-US" b="0" dirty="0">
                <a:solidFill>
                  <a:srgbClr val="D4D4D4"/>
                </a:solidFill>
                <a:effectLst/>
                <a:latin typeface="Consolas" panose="020B0609020204030204" pitchFamily="49" charset="0"/>
              </a:rPr>
              <a:t> </a:t>
            </a:r>
            <a:r>
              <a:rPr lang="fr-FR" b="0" dirty="0">
                <a:solidFill>
                  <a:srgbClr val="D4D4D4"/>
                </a:solidFill>
                <a:effectLst/>
                <a:latin typeface="Consolas" panose="020B0609020204030204" pitchFamily="49" charset="0"/>
              </a:rPr>
              <a:t>« [“dit”, “heureuse »] » qui serait détecté comme un sentiment positif.</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24552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b7112724b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b7112724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 à l’aide d’un outil de traitement du langage, nous appliquons un </a:t>
            </a:r>
            <a:r>
              <a:rPr lang="fr-FR" dirty="0" err="1"/>
              <a:t>stemming</a:t>
            </a:r>
            <a:r>
              <a:rPr lang="fr-FR" dirty="0"/>
              <a:t> *clic* dans une copie de notre jeu de donnée et une lemmatisation dans l’autre.</a:t>
            </a:r>
            <a:endParaRPr dirty="0"/>
          </a:p>
        </p:txBody>
      </p:sp>
    </p:spTree>
    <p:extLst>
      <p:ext uri="{BB962C8B-B14F-4D97-AF65-F5344CB8AC3E}">
        <p14:creationId xmlns:p14="http://schemas.microsoft.com/office/powerpoint/2010/main" val="3867212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 </a:t>
            </a:r>
            <a:r>
              <a:rPr lang="fr-FR" dirty="0" err="1"/>
              <a:t>stemming</a:t>
            </a:r>
            <a:r>
              <a:rPr lang="fr-FR" dirty="0"/>
              <a:t> *clic*, c’est le fait de réduire un mot à sa racine et la lemmatisation *clic* c’est le fait de renvoyer à un mot commun.</a:t>
            </a:r>
          </a:p>
          <a:p>
            <a:pPr marL="158750" indent="0">
              <a:buNone/>
            </a:pPr>
            <a:r>
              <a:rPr lang="fr-FR" dirty="0"/>
              <a:t>Théoriquement, la lemmatisation est un meilleur compromis pour la qualité de notre modèle, car elle permet de conserver plus d’informations, donc une plus grande fiabilité.</a:t>
            </a:r>
          </a:p>
        </p:txBody>
      </p:sp>
    </p:spTree>
    <p:extLst>
      <p:ext uri="{BB962C8B-B14F-4D97-AF65-F5344CB8AC3E}">
        <p14:creationId xmlns:p14="http://schemas.microsoft.com/office/powerpoint/2010/main" val="2189747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b7112724b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b7112724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Puis nous divisons nos jeux de données de manière équilibrée avec autant de commentaires positif que négatif, 80 % *clic* pour l’entrainement et 20 % pour le test de qualité.</a:t>
            </a:r>
            <a:endParaRPr dirty="0"/>
          </a:p>
        </p:txBody>
      </p:sp>
    </p:spTree>
    <p:extLst>
      <p:ext uri="{BB962C8B-B14F-4D97-AF65-F5344CB8AC3E}">
        <p14:creationId xmlns:p14="http://schemas.microsoft.com/office/powerpoint/2010/main" val="2487860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af10e2383c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af10e2383c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données sont enfin traitées et tout est prêt. Nous pouvons commencer à évaluer les différents services cloud.</a:t>
            </a:r>
            <a:endParaRPr dirty="0"/>
          </a:p>
        </p:txBody>
      </p:sp>
    </p:spTree>
    <p:extLst>
      <p:ext uri="{BB962C8B-B14F-4D97-AF65-F5344CB8AC3E}">
        <p14:creationId xmlns:p14="http://schemas.microsoft.com/office/powerpoint/2010/main" val="3043225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Pour rappel, Cognitive Service permet de profiter d’un service de machine </a:t>
            </a:r>
            <a:r>
              <a:rPr lang="fr-FR" dirty="0" err="1"/>
              <a:t>learning</a:t>
            </a:r>
            <a:r>
              <a:rPr lang="fr-FR" dirty="0"/>
              <a:t> prêt à l’emploi. </a:t>
            </a:r>
          </a:p>
        </p:txBody>
      </p:sp>
    </p:spTree>
    <p:extLst>
      <p:ext uri="{BB962C8B-B14F-4D97-AF65-F5344CB8AC3E}">
        <p14:creationId xmlns:p14="http://schemas.microsoft.com/office/powerpoint/2010/main" val="238308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f02d8995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f02d8995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Quelle est la demande d’Air Paradis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L’utilisation est très rapide, sans compter l’incroyable documentation de Microsoft qui fournit une banque de codes prêts à l’emploi. L’ergonomie est très orientée vers la productivité, ce qui nous permet d’obtenir un produit qualitatif utilisable en un temps record.</a:t>
            </a:r>
          </a:p>
          <a:p>
            <a:pPr marL="158750" indent="0">
              <a:buFontTx/>
              <a:buNone/>
            </a:pPr>
            <a:r>
              <a:rPr lang="fr-FR" dirty="0"/>
              <a:t>Concrètement ça s’utilise comme ceci :</a:t>
            </a:r>
          </a:p>
        </p:txBody>
      </p:sp>
    </p:spTree>
    <p:extLst>
      <p:ext uri="{BB962C8B-B14F-4D97-AF65-F5344CB8AC3E}">
        <p14:creationId xmlns:p14="http://schemas.microsoft.com/office/powerpoint/2010/main" val="719640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Une fois connecté sur la plateforme Azure, il suffit de créer le service Cognitive</a:t>
            </a:r>
          </a:p>
        </p:txBody>
      </p:sp>
    </p:spTree>
    <p:extLst>
      <p:ext uri="{BB962C8B-B14F-4D97-AF65-F5344CB8AC3E}">
        <p14:creationId xmlns:p14="http://schemas.microsoft.com/office/powerpoint/2010/main" val="3323723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Et c’est tout ! Il ne reste plus qu’à récupérer les identifiants de connexions que l’on va sécuriser dans un fichier privé et tester le produit avec nos données de tests.</a:t>
            </a:r>
          </a:p>
        </p:txBody>
      </p:sp>
    </p:spTree>
    <p:extLst>
      <p:ext uri="{BB962C8B-B14F-4D97-AF65-F5344CB8AC3E}">
        <p14:creationId xmlns:p14="http://schemas.microsoft.com/office/powerpoint/2010/main" val="3788726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Après avoir pris soin de retirer les scores neutres, nous obtenons un score ROC de 76 % *clic*, comme nous n’avons pas de main mise sur les paramètres, ce score est trop bas par rapport à nos exigences.</a:t>
            </a:r>
          </a:p>
        </p:txBody>
      </p:sp>
    </p:spTree>
    <p:extLst>
      <p:ext uri="{BB962C8B-B14F-4D97-AF65-F5344CB8AC3E}">
        <p14:creationId xmlns:p14="http://schemas.microsoft.com/office/powerpoint/2010/main" val="2322760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D’autant plus que la durée d’exécution semble élevée donc il faudra faire attention à la fréquence d’apparition de nouveaux messages dans les réseaux sociaux. Si le débit est trop élevé, cela risque de retarder des alertes. Il est important d’être réactif face aux </a:t>
            </a:r>
            <a:r>
              <a:rPr lang="fr-FR" dirty="0" err="1"/>
              <a:t>bad</a:t>
            </a:r>
            <a:r>
              <a:rPr lang="fr-FR" dirty="0"/>
              <a:t> buzz.</a:t>
            </a:r>
          </a:p>
        </p:txBody>
      </p:sp>
    </p:spTree>
    <p:extLst>
      <p:ext uri="{BB962C8B-B14F-4D97-AF65-F5344CB8AC3E}">
        <p14:creationId xmlns:p14="http://schemas.microsoft.com/office/powerpoint/2010/main" val="235411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La précision est de 80 % donc 20 % de chance qu’un </a:t>
            </a:r>
            <a:r>
              <a:rPr lang="fr-FR" dirty="0" err="1"/>
              <a:t>bad</a:t>
            </a:r>
            <a:r>
              <a:rPr lang="fr-FR" dirty="0"/>
              <a:t> buzz ne soit pas détecté</a:t>
            </a:r>
          </a:p>
        </p:txBody>
      </p:sp>
    </p:spTree>
    <p:extLst>
      <p:ext uri="{BB962C8B-B14F-4D97-AF65-F5344CB8AC3E}">
        <p14:creationId xmlns:p14="http://schemas.microsoft.com/office/powerpoint/2010/main" val="497487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Enfin le cout pour 1000 requêtes est de 88 centimes. C’est une excellente solution d’appoint le temps d’obtenir une solution plus performante.</a:t>
            </a:r>
          </a:p>
          <a:p>
            <a:pPr marL="158750" indent="0">
              <a:buFontTx/>
              <a:buNone/>
            </a:pPr>
            <a:endParaRPr lang="fr-FR" dirty="0"/>
          </a:p>
          <a:p>
            <a:pPr marL="158750" indent="0">
              <a:buFontTx/>
              <a:buNone/>
            </a:pPr>
            <a:r>
              <a:rPr lang="fr-FR" dirty="0"/>
              <a:t>Passons au service suivant.</a:t>
            </a:r>
          </a:p>
        </p:txBody>
      </p:sp>
    </p:spTree>
    <p:extLst>
      <p:ext uri="{BB962C8B-B14F-4D97-AF65-F5344CB8AC3E}">
        <p14:creationId xmlns:p14="http://schemas.microsoft.com/office/powerpoint/2010/main" val="21804616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Machine Learning Studio qui est le service no-code d’Azure. À première vue cette solution peut sembler idéale, car nous pouvons personnaliser chaque bloc avec des paramètres précis sans avoir à veiller à la maintenance du code. Regardons ce que ce service vaut :</a:t>
            </a:r>
          </a:p>
        </p:txBody>
      </p:sp>
    </p:spTree>
    <p:extLst>
      <p:ext uri="{BB962C8B-B14F-4D97-AF65-F5344CB8AC3E}">
        <p14:creationId xmlns:p14="http://schemas.microsoft.com/office/powerpoint/2010/main" val="2808619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Encore une fois, Microsoft a su simplifier le process, avec une documentation riche. Il suffit d’installer le service Machine Learning en quelques clics</a:t>
            </a:r>
          </a:p>
        </p:txBody>
      </p:sp>
    </p:spTree>
    <p:extLst>
      <p:ext uri="{BB962C8B-B14F-4D97-AF65-F5344CB8AC3E}">
        <p14:creationId xmlns:p14="http://schemas.microsoft.com/office/powerpoint/2010/main" val="3307659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Puis de démarrer le studio</a:t>
            </a:r>
          </a:p>
        </p:txBody>
      </p:sp>
    </p:spTree>
    <p:extLst>
      <p:ext uri="{BB962C8B-B14F-4D97-AF65-F5344CB8AC3E}">
        <p14:creationId xmlns:p14="http://schemas.microsoft.com/office/powerpoint/2010/main" val="320801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58c70240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a58c70240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Air Paradis est une compagnie aérienne. *clic* elle souhaite une solution lui permettant d’avoir un meilleur contrôle de sa réputation *clic* en anticipant les </a:t>
            </a:r>
            <a:r>
              <a:rPr lang="fr-FR" dirty="0" err="1"/>
              <a:t>bad</a:t>
            </a:r>
            <a:r>
              <a:rPr lang="fr-FR" dirty="0"/>
              <a:t> buzz sur les réseaux sociaux.</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Et sélectionner le designer</a:t>
            </a:r>
          </a:p>
        </p:txBody>
      </p:sp>
    </p:spTree>
    <p:extLst>
      <p:ext uri="{BB962C8B-B14F-4D97-AF65-F5344CB8AC3E}">
        <p14:creationId xmlns:p14="http://schemas.microsoft.com/office/powerpoint/2010/main" val="1915082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À ce moment il suffit de sélectionner des blocs et les assembler. Pour une personne familière avec l’IA, la simplicité d’utilisation est insolente. C’est un peu comme griffonner des étapes sur un papier avant de coder sauf qu’ici ça fonctionne sans coder.</a:t>
            </a:r>
          </a:p>
        </p:txBody>
      </p:sp>
    </p:spTree>
    <p:extLst>
      <p:ext uri="{BB962C8B-B14F-4D97-AF65-F5344CB8AC3E}">
        <p14:creationId xmlns:p14="http://schemas.microsoft.com/office/powerpoint/2010/main" val="3168791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Par exemple, pour nettoyer du texte, il suffit de glisser le bloc de nettoyage et de choisir les actions que l’on souhaite. Le gain de temps par rapport au développement est juste incomparable, le paramétrage se fait à la vitesse de la lecture.</a:t>
            </a:r>
          </a:p>
          <a:p>
            <a:pPr marL="158750" indent="0">
              <a:buFontTx/>
              <a:buNone/>
            </a:pPr>
            <a:r>
              <a:rPr lang="fr-FR" dirty="0"/>
              <a:t>Mais Microsoft va beaucoup plus loin pour être encore plus productif et fournir un résultat de qualité !</a:t>
            </a:r>
          </a:p>
        </p:txBody>
      </p:sp>
    </p:spTree>
    <p:extLst>
      <p:ext uri="{BB962C8B-B14F-4D97-AF65-F5344CB8AC3E}">
        <p14:creationId xmlns:p14="http://schemas.microsoft.com/office/powerpoint/2010/main" val="3874775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Le designer fourni une bibliothèque de cas commun prêt à l’emploi, donc si nous reprenons le modèle de classification de texte *clic* puis que nous remplaçons simplement le </a:t>
            </a:r>
            <a:r>
              <a:rPr lang="fr-FR" dirty="0" err="1"/>
              <a:t>dataset</a:t>
            </a:r>
            <a:r>
              <a:rPr lang="fr-FR" dirty="0"/>
              <a:t> de l’exemple par nos données d’entrainement et que nous le testons avec nos données de tests.</a:t>
            </a:r>
          </a:p>
        </p:txBody>
      </p:sp>
    </p:spTree>
    <p:extLst>
      <p:ext uri="{BB962C8B-B14F-4D97-AF65-F5344CB8AC3E}">
        <p14:creationId xmlns:p14="http://schemas.microsoft.com/office/powerpoint/2010/main" val="3367762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Nous avons un modèle opérationnel en seulement quelques secondes. Encore plus insolite…</a:t>
            </a:r>
          </a:p>
        </p:txBody>
      </p:sp>
    </p:spTree>
    <p:extLst>
      <p:ext uri="{BB962C8B-B14F-4D97-AF65-F5344CB8AC3E}">
        <p14:creationId xmlns:p14="http://schemas.microsoft.com/office/powerpoint/2010/main" val="3188067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Dans sa version classique, Microsoft propose directement un outil d’analyse de sentiment de tweets. Autant dire que la réponse au besoin est instantanée.</a:t>
            </a:r>
          </a:p>
          <a:p>
            <a:pPr marL="158750" indent="0">
              <a:buFontTx/>
              <a:buNone/>
            </a:pPr>
            <a:r>
              <a:rPr lang="fr-FR" dirty="0"/>
              <a:t>Bien que ce soit magnifique, que vaut ce service en termes de résultat ?</a:t>
            </a:r>
          </a:p>
        </p:txBody>
      </p:sp>
    </p:spTree>
    <p:extLst>
      <p:ext uri="{BB962C8B-B14F-4D97-AF65-F5344CB8AC3E}">
        <p14:creationId xmlns:p14="http://schemas.microsoft.com/office/powerpoint/2010/main" val="1603800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Les résultats sont bien meilleurs, nous gagnons 4 % d’efficacité et 2 % pour la précision avec cette méthode. Son déploiement sur le cloud est très rapide, encore une fois Microsoft facilite les manipulations et fournit une documentation étape par étape. Cela ressemble à ça :</a:t>
            </a:r>
          </a:p>
        </p:txBody>
      </p:sp>
    </p:spTree>
    <p:extLst>
      <p:ext uri="{BB962C8B-B14F-4D97-AF65-F5344CB8AC3E}">
        <p14:creationId xmlns:p14="http://schemas.microsoft.com/office/powerpoint/2010/main" val="2836989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On enregistre son modèle qui permet de classifier les tweets</a:t>
            </a:r>
          </a:p>
        </p:txBody>
      </p:sp>
    </p:spTree>
    <p:extLst>
      <p:ext uri="{BB962C8B-B14F-4D97-AF65-F5344CB8AC3E}">
        <p14:creationId xmlns:p14="http://schemas.microsoft.com/office/powerpoint/2010/main" val="41212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On récupère les codes générés</a:t>
            </a:r>
          </a:p>
        </p:txBody>
      </p:sp>
    </p:spTree>
    <p:extLst>
      <p:ext uri="{BB962C8B-B14F-4D97-AF65-F5344CB8AC3E}">
        <p14:creationId xmlns:p14="http://schemas.microsoft.com/office/powerpoint/2010/main" val="1268647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Et on déploie sur le web ! Voilà ensuite nous pouvons l’utiliser de la même manière que la solution clé en main que nous avons vue précédemment en prenant soin de sécuriser la communication et en limitant les accès.</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dirty="0"/>
              <a:t>Le tarif se fait à l’heure et dépend de la puissance de la machine.</a:t>
            </a:r>
          </a:p>
          <a:p>
            <a:pPr marL="158750" indent="0">
              <a:buFontTx/>
              <a:buNone/>
            </a:pPr>
            <a:endParaRPr lang="fr-FR" dirty="0"/>
          </a:p>
        </p:txBody>
      </p:sp>
    </p:spTree>
    <p:extLst>
      <p:ext uri="{BB962C8B-B14F-4D97-AF65-F5344CB8AC3E}">
        <p14:creationId xmlns:p14="http://schemas.microsoft.com/office/powerpoint/2010/main" val="841764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af02d8995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af02d8995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Il est important de prendre connaissance des enjeux et des chiffres afin de proposer une solution sur mesure au besoin,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résumer l’enjeu en quelques chiffres :</a:t>
            </a:r>
          </a:p>
          <a:p>
            <a:pPr marL="0" lvl="0" indent="0" algn="l" rtl="0">
              <a:spcBef>
                <a:spcPts val="0"/>
              </a:spcBef>
              <a:spcAft>
                <a:spcPts val="0"/>
              </a:spcAft>
              <a:buNone/>
            </a:pPr>
            <a:endParaRPr lang="fr-FR" dirty="0"/>
          </a:p>
          <a:p>
            <a:pPr marL="171450" lvl="0" indent="-171450" algn="l" rtl="0">
              <a:spcBef>
                <a:spcPts val="0"/>
              </a:spcBef>
              <a:spcAft>
                <a:spcPts val="0"/>
              </a:spcAft>
              <a:buFontTx/>
              <a:buChar char="-"/>
            </a:pPr>
            <a:r>
              <a:rPr lang="fr-FR" dirty="0"/>
              <a:t>90 % des consommateurs s’informent sur internet avant d’acheter *clic*</a:t>
            </a:r>
          </a:p>
          <a:p>
            <a:pPr marL="171450" lvl="0" indent="-171450" algn="l" rtl="0">
              <a:spcBef>
                <a:spcPts val="0"/>
              </a:spcBef>
              <a:spcAft>
                <a:spcPts val="0"/>
              </a:spcAft>
              <a:buFontTx/>
              <a:buChar char="-"/>
            </a:pPr>
            <a:r>
              <a:rPr lang="fr-FR" dirty="0"/>
              <a:t>70 % </a:t>
            </a:r>
            <a:r>
              <a:rPr lang="fr-FR" b="0" i="0" dirty="0">
                <a:solidFill>
                  <a:srgbClr val="0C0F1C"/>
                </a:solidFill>
                <a:effectLst/>
                <a:latin typeface="proxima-regular"/>
              </a:rPr>
              <a:t>de la population française est inscrite sur les réseaux sociaux *clic*</a:t>
            </a:r>
          </a:p>
          <a:p>
            <a:pPr marL="171450" lvl="0" indent="-171450" algn="l" rtl="0">
              <a:spcBef>
                <a:spcPts val="0"/>
              </a:spcBef>
              <a:spcAft>
                <a:spcPts val="0"/>
              </a:spcAft>
              <a:buFontTx/>
              <a:buChar char="-"/>
            </a:pPr>
            <a:r>
              <a:rPr lang="fr-FR" b="0" i="0" dirty="0">
                <a:solidFill>
                  <a:srgbClr val="0C0F1C"/>
                </a:solidFill>
                <a:effectLst/>
                <a:latin typeface="proxima-regular"/>
              </a:rPr>
              <a:t>Et 96 % des consommateurs sont sensibles à la réputation *clic*</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Ces chiffres sont assez explicites. internet est la source principale de l’influence de la réputation d’une entreprise.</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Donc pour résumer, les résultats sont meilleurs, mais la mise en place nécessite des connaissances théoriques de l’IA. Donc si nous devions chiffrer la prestation, le prix de main-d’œuvre d’un ingénieur IA en freelance est facturé en moyenne à 500 €/j soit environ 70 €/h *clic*.</a:t>
            </a:r>
          </a:p>
          <a:p>
            <a:pPr marL="158750" indent="0">
              <a:buFontTx/>
              <a:buNone/>
            </a:pPr>
            <a:r>
              <a:rPr lang="fr-FR" dirty="0"/>
              <a:t>Et le déploiement vaut environ *clic* 11 centimes de l’heure. La détermination de la rentabilité se fait par rapport à l’estimation du volume d’analyse de tweets. Plus le volume est élevé, plus cette solution devient rentable par rapport à la solution clé en main.</a:t>
            </a:r>
          </a:p>
          <a:p>
            <a:pPr marL="158750" indent="0">
              <a:buFontTx/>
              <a:buNone/>
            </a:pPr>
            <a:r>
              <a:rPr lang="fr-FR" dirty="0"/>
              <a:t>Pour augmenter le score, nous aurions besoin de plus de mains mises dans le paramétrage de l’IA que seule la programmation peut nous offrir actuellement. Donc nous allons passer à la méthode manuelle voir ce que cela donne.</a:t>
            </a:r>
          </a:p>
        </p:txBody>
      </p:sp>
    </p:spTree>
    <p:extLst>
      <p:ext uri="{BB962C8B-B14F-4D97-AF65-F5344CB8AC3E}">
        <p14:creationId xmlns:p14="http://schemas.microsoft.com/office/powerpoint/2010/main" val="2265569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Pour des raisons économiques, nous allons travailler en local en utilisant la puissance de calcul du service Google </a:t>
            </a:r>
            <a:r>
              <a:rPr lang="fr-FR" dirty="0" err="1"/>
              <a:t>Colab</a:t>
            </a:r>
            <a:r>
              <a:rPr lang="fr-FR" dirty="0"/>
              <a:t> pour déployer ensuite sur Azure.</a:t>
            </a:r>
          </a:p>
          <a:p>
            <a:pPr marL="158750" indent="0">
              <a:buFontTx/>
              <a:buNone/>
            </a:pPr>
            <a:endParaRPr lang="fr-FR" dirty="0"/>
          </a:p>
          <a:p>
            <a:pPr marL="158750" indent="0">
              <a:buFontTx/>
              <a:buNone/>
            </a:pPr>
            <a:r>
              <a:rPr lang="fr-FR" dirty="0"/>
              <a:t>___</a:t>
            </a:r>
          </a:p>
          <a:p>
            <a:pPr marL="158750" indent="0">
              <a:buFontTx/>
              <a:buNone/>
            </a:pPr>
            <a:r>
              <a:rPr lang="fr-FR" dirty="0"/>
              <a:t>https://research.google.com/colaboratory/local-runtimes.html?hl=fr</a:t>
            </a:r>
          </a:p>
        </p:txBody>
      </p:sp>
    </p:spTree>
    <p:extLst>
      <p:ext uri="{BB962C8B-B14F-4D97-AF65-F5344CB8AC3E}">
        <p14:creationId xmlns:p14="http://schemas.microsoft.com/office/powerpoint/2010/main" val="281556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Ici nous allons utiliser une méthode avancée de l’IA appelée le </a:t>
            </a:r>
            <a:r>
              <a:rPr lang="fr-FR" dirty="0" err="1"/>
              <a:t>Deeplearning</a:t>
            </a:r>
            <a:r>
              <a:rPr lang="fr-FR" dirty="0"/>
              <a:t> on nous construirons des réseaux de neurones pour répondre à notre problème avec encore plus d’efficacité</a:t>
            </a:r>
          </a:p>
        </p:txBody>
      </p:sp>
    </p:spTree>
    <p:extLst>
      <p:ext uri="{BB962C8B-B14F-4D97-AF65-F5344CB8AC3E}">
        <p14:creationId xmlns:p14="http://schemas.microsoft.com/office/powerpoint/2010/main" val="902057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FontTx/>
              <a:buNone/>
            </a:pPr>
            <a:r>
              <a:rPr lang="fr-FR" dirty="0"/>
              <a:t>Nous travaillerons avec un outil appelé </a:t>
            </a:r>
            <a:r>
              <a:rPr lang="fr-FR" dirty="0" err="1"/>
              <a:t>Tensorflow</a:t>
            </a:r>
            <a:r>
              <a:rPr lang="fr-FR" dirty="0"/>
              <a:t> qui est orienté productivité. Cet outil est donc conçu pour répondre à des besoins d’entreprises rapidement et efficacement.</a:t>
            </a:r>
          </a:p>
          <a:p>
            <a:pPr marL="158750" indent="0">
              <a:buFontTx/>
              <a:buNone/>
            </a:pPr>
            <a:r>
              <a:rPr lang="fr-FR" dirty="0"/>
              <a:t>Avant de passer à la réalisation de modèles, nous devons préparer les données en amont.</a:t>
            </a:r>
          </a:p>
          <a:p>
            <a:pPr marL="158750" indent="0">
              <a:buFontTx/>
              <a:buNone/>
            </a:pPr>
            <a:endParaRPr lang="fr-FR" dirty="0"/>
          </a:p>
        </p:txBody>
      </p:sp>
    </p:spTree>
    <p:extLst>
      <p:ext uri="{BB962C8B-B14F-4D97-AF65-F5344CB8AC3E}">
        <p14:creationId xmlns:p14="http://schemas.microsoft.com/office/powerpoint/2010/main" val="27196753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Nous </a:t>
            </a:r>
            <a:r>
              <a:rPr lang="fr-FR" dirty="0" err="1"/>
              <a:t>tokenisons</a:t>
            </a:r>
            <a:r>
              <a:rPr lang="fr-FR" dirty="0"/>
              <a:t> le texte qui est pour faire simple un moyen de transformer des mots en chiffres. Cependant nous faisons bien attention à bien séparer les données de test et d’entrainement pour éviter les fuites de données et éviter des problèmes techniques comme le surapprentissage.</a:t>
            </a:r>
          </a:p>
        </p:txBody>
      </p:sp>
    </p:spTree>
    <p:extLst>
      <p:ext uri="{BB962C8B-B14F-4D97-AF65-F5344CB8AC3E}">
        <p14:creationId xmlns:p14="http://schemas.microsoft.com/office/powerpoint/2010/main" val="15268261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Nous préparons ensuite 2 méthodes de plongements de mot. Le plongement de mot c’est une méthode qui permet de rapprocher les mots similaires entre eux. Cela permet d’améliorer la vitesse de calcule.</a:t>
            </a:r>
          </a:p>
        </p:txBody>
      </p:sp>
    </p:spTree>
    <p:extLst>
      <p:ext uri="{BB962C8B-B14F-4D97-AF65-F5344CB8AC3E}">
        <p14:creationId xmlns:p14="http://schemas.microsoft.com/office/powerpoint/2010/main" val="2851194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Pour la méthode de plongement de mots nous allons utiliser les 2 plus populaires reconnu efficace dans l’analyse de sentiments qui sont </a:t>
            </a:r>
            <a:r>
              <a:rPr lang="fr-FR" dirty="0" err="1"/>
              <a:t>GloVe</a:t>
            </a:r>
            <a:r>
              <a:rPr lang="fr-FR" dirty="0"/>
              <a:t> *clic* avec un modèle </a:t>
            </a:r>
            <a:r>
              <a:rPr lang="fr-FR" dirty="0" err="1"/>
              <a:t>préentrainé</a:t>
            </a:r>
            <a:r>
              <a:rPr lang="fr-FR" dirty="0"/>
              <a:t> spécifiquement pour twitter et Word2Vec *clic*.</a:t>
            </a:r>
          </a:p>
          <a:p>
            <a:pPr marL="158750" indent="0">
              <a:buNone/>
            </a:pPr>
            <a:r>
              <a:rPr lang="fr-FR" dirty="0"/>
              <a:t>Même si l’objectif de ces 2 méthodes reste identique, le fonctionnement est bien sûr différent. Disons que Word2Vec utilise une technologie de réseau de neurones pour trouver des similarités tandis que </a:t>
            </a:r>
            <a:r>
              <a:rPr lang="fr-FR" dirty="0" err="1"/>
              <a:t>GloVe</a:t>
            </a:r>
            <a:r>
              <a:rPr lang="fr-FR" dirty="0"/>
              <a:t> se concentre sur les cooccurrences de mots.</a:t>
            </a:r>
          </a:p>
        </p:txBody>
      </p:sp>
    </p:spTree>
    <p:extLst>
      <p:ext uri="{BB962C8B-B14F-4D97-AF65-F5344CB8AC3E}">
        <p14:creationId xmlns:p14="http://schemas.microsoft.com/office/powerpoint/2010/main" val="7322908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Pour évaluer la performance de notre produit, nous allons construire un réseau de neurones de référence appelé </a:t>
            </a:r>
            <a:r>
              <a:rPr lang="fr-FR" b="0" i="0" dirty="0">
                <a:solidFill>
                  <a:srgbClr val="E8EAED"/>
                </a:solidFill>
                <a:effectLst/>
                <a:latin typeface="Google Sans"/>
              </a:rPr>
              <a:t>Réseau de neurones récurrents abrégé en RNN. Mais qu’est-ce qu’un réseau de neurones ?</a:t>
            </a:r>
            <a:endParaRPr lang="fr-FR" dirty="0"/>
          </a:p>
        </p:txBody>
      </p:sp>
    </p:spTree>
    <p:extLst>
      <p:ext uri="{BB962C8B-B14F-4D97-AF65-F5344CB8AC3E}">
        <p14:creationId xmlns:p14="http://schemas.microsoft.com/office/powerpoint/2010/main" val="1920203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latin typeface="Roboto" panose="02000000000000000000" pitchFamily="2" charset="0"/>
                <a:ea typeface="Roboto" panose="02000000000000000000" pitchFamily="2" charset="0"/>
              </a:rPr>
              <a:t>C’est un système qui va imiter le fonctionnement de notre cerveau. Alors comment ça fonctionne ? Nous commençons par lui donner un tweet *clic*, avant d’être utilisées par un réseau neuronal, les données doivent être transformées en chiffres *clic* puis nous choisissons un réseau de neurones approprié pour notre besoin *clic* qui répond *clic dans sa langue puis est traduit *clic* de sorte que nous puissions comprendre.</a:t>
            </a:r>
          </a:p>
          <a:p>
            <a:pPr marL="158750" indent="0">
              <a:buNone/>
            </a:pPr>
            <a:endParaRPr lang="fr-FR" dirty="0"/>
          </a:p>
        </p:txBody>
      </p:sp>
    </p:spTree>
    <p:extLst>
      <p:ext uri="{BB962C8B-B14F-4D97-AF65-F5344CB8AC3E}">
        <p14:creationId xmlns:p14="http://schemas.microsoft.com/office/powerpoint/2010/main" val="204557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Disséquons brièvement le fonctionnement d’un réseau de neurones. Elle est constituée de couches.</a:t>
            </a:r>
          </a:p>
          <a:p>
            <a:pPr marL="158750" indent="0">
              <a:buNone/>
            </a:pPr>
            <a:r>
              <a:rPr lang="fr-FR" dirty="0"/>
              <a:t>La première *clic* sert à y faire entrer nos données</a:t>
            </a:r>
          </a:p>
          <a:p>
            <a:pPr marL="158750" indent="0">
              <a:buNone/>
            </a:pPr>
            <a:r>
              <a:rPr lang="fr-FR" dirty="0"/>
              <a:t>La deuxième *clic* apprend à partir des données</a:t>
            </a:r>
          </a:p>
          <a:p>
            <a:pPr marL="158750" indent="0">
              <a:buNone/>
            </a:pPr>
            <a:r>
              <a:rPr lang="fr-FR" dirty="0"/>
              <a:t>La troisième *clic* nous sort la réponse de son apprentissage</a:t>
            </a:r>
          </a:p>
        </p:txBody>
      </p:sp>
    </p:spTree>
    <p:extLst>
      <p:ext uri="{BB962C8B-B14F-4D97-AF65-F5344CB8AC3E}">
        <p14:creationId xmlns:p14="http://schemas.microsoft.com/office/powerpoint/2010/main" val="1198959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af02d8995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af02d8995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 contrôle de sa réputation sur internet est vital, car les effets sont quasi instantanés.</a:t>
            </a:r>
          </a:p>
          <a:p>
            <a:pPr marL="0" lvl="0" indent="0" algn="l" rtl="0">
              <a:spcBef>
                <a:spcPts val="0"/>
              </a:spcBef>
              <a:spcAft>
                <a:spcPts val="0"/>
              </a:spcAft>
              <a:buNone/>
            </a:pPr>
            <a:r>
              <a:rPr lang="fr-FR" dirty="0"/>
              <a:t>Un </a:t>
            </a:r>
            <a:r>
              <a:rPr lang="fr-FR" dirty="0" err="1"/>
              <a:t>bad</a:t>
            </a:r>
            <a:r>
              <a:rPr lang="fr-FR" dirty="0"/>
              <a:t> buzz amène indubitablement a une baisse de trafics *clic* sur le site</a:t>
            </a:r>
          </a:p>
          <a:p>
            <a:pPr marL="0" lvl="0" indent="0" algn="l" rtl="0">
              <a:spcBef>
                <a:spcPts val="0"/>
              </a:spcBef>
              <a:spcAft>
                <a:spcPts val="0"/>
              </a:spcAft>
              <a:buNone/>
            </a:pPr>
            <a:r>
              <a:rPr lang="fr-FR" dirty="0"/>
              <a:t>Donc moins de clients *clic*</a:t>
            </a:r>
          </a:p>
          <a:p>
            <a:pPr marL="0" lvl="0" indent="0" algn="l" rtl="0">
              <a:spcBef>
                <a:spcPts val="0"/>
              </a:spcBef>
              <a:spcAft>
                <a:spcPts val="0"/>
              </a:spcAft>
              <a:buNone/>
            </a:pPr>
            <a:r>
              <a:rPr lang="fr-FR" dirty="0"/>
              <a:t>Donc baisse du chiffre d’affaires *clic*</a:t>
            </a:r>
          </a:p>
          <a:p>
            <a:pPr marL="0" lvl="0" indent="0" algn="l" rtl="0">
              <a:spcBef>
                <a:spcPts val="0"/>
              </a:spcBef>
              <a:spcAft>
                <a:spcPts val="0"/>
              </a:spcAft>
              <a:buNone/>
            </a:pPr>
            <a:r>
              <a:rPr lang="fr-FR" dirty="0"/>
              <a:t>Qui peut diriger vers la faillite *clic*</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C’est un risque majeur qui est malheureusement assez sous-estimé,</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citer Warren </a:t>
            </a:r>
            <a:r>
              <a:rPr lang="fr-FR" dirty="0" err="1"/>
              <a:t>Buffett</a:t>
            </a:r>
            <a:r>
              <a:rPr lang="fr-FR" dirty="0"/>
              <a:t>, un homme d’affaires milliardaire :</a:t>
            </a:r>
            <a:endParaRPr dirty="0"/>
          </a:p>
        </p:txBody>
      </p:sp>
    </p:spTree>
    <p:extLst>
      <p:ext uri="{BB962C8B-B14F-4D97-AF65-F5344CB8AC3E}">
        <p14:creationId xmlns:p14="http://schemas.microsoft.com/office/powerpoint/2010/main" val="4882082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Donc revenons à notre modèle de comparaison appelé RNN</a:t>
            </a:r>
          </a:p>
        </p:txBody>
      </p:sp>
    </p:spTree>
    <p:extLst>
      <p:ext uri="{BB962C8B-B14F-4D97-AF65-F5344CB8AC3E}">
        <p14:creationId xmlns:p14="http://schemas.microsoft.com/office/powerpoint/2010/main" val="24550360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Nous avons testé différentes combinaisons de tests pour comparer</a:t>
            </a:r>
          </a:p>
        </p:txBody>
      </p:sp>
    </p:spTree>
    <p:extLst>
      <p:ext uri="{BB962C8B-B14F-4D97-AF65-F5344CB8AC3E}">
        <p14:creationId xmlns:p14="http://schemas.microsoft.com/office/powerpoint/2010/main" val="777080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L’efficacité tourne autour des 50 %, c’est normal pour un modèle d’essai. Sans trop partir dans le technique ce modèle à un problème de la disparition du gradient c’est un terme pour dire qu’à partir d’un moment les neurones n’arrivent plus à apprendre. Pour éviter cela, il y a le LSTM.</a:t>
            </a:r>
          </a:p>
        </p:txBody>
      </p:sp>
    </p:spTree>
    <p:extLst>
      <p:ext uri="{BB962C8B-B14F-4D97-AF65-F5344CB8AC3E}">
        <p14:creationId xmlns:p14="http://schemas.microsoft.com/office/powerpoint/2010/main" val="3895064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L’AUC monte plus haut cette fois-ci avec 78 % pour le </a:t>
            </a:r>
            <a:r>
              <a:rPr lang="fr-FR" dirty="0" err="1"/>
              <a:t>LSTM+Glove</a:t>
            </a:r>
            <a:r>
              <a:rPr lang="fr-FR" dirty="0"/>
              <a:t>.</a:t>
            </a:r>
          </a:p>
        </p:txBody>
      </p:sp>
    </p:spTree>
    <p:extLst>
      <p:ext uri="{BB962C8B-B14F-4D97-AF65-F5344CB8AC3E}">
        <p14:creationId xmlns:p14="http://schemas.microsoft.com/office/powerpoint/2010/main" val="1526813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Mais un temps de calcul plus long. Le Word2Vec permet un temps de calcul plus rapide, mais une moins bonne efficacité.</a:t>
            </a:r>
          </a:p>
          <a:p>
            <a:pPr marL="158750" indent="0">
              <a:buNone/>
            </a:pPr>
            <a:r>
              <a:rPr lang="fr-FR" dirty="0"/>
              <a:t>Le LSTM est une méthode assez ancienne, que ce passe-t-il si nous passons avec une approche plus récente ?</a:t>
            </a:r>
          </a:p>
        </p:txBody>
      </p:sp>
    </p:spTree>
    <p:extLst>
      <p:ext uri="{BB962C8B-B14F-4D97-AF65-F5344CB8AC3E}">
        <p14:creationId xmlns:p14="http://schemas.microsoft.com/office/powerpoint/2010/main" val="1934353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Bert est un modèle inventé par Google qui est capable de mieux comprendre le contexte. Avec le même jeu de données, il nous a été possible d’atteindre 82 % d’efficacité.</a:t>
            </a:r>
          </a:p>
        </p:txBody>
      </p:sp>
    </p:spTree>
    <p:extLst>
      <p:ext uri="{BB962C8B-B14F-4D97-AF65-F5344CB8AC3E}">
        <p14:creationId xmlns:p14="http://schemas.microsoft.com/office/powerpoint/2010/main" val="14422806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Avec cependant un temps de calcul de 35 secondes dû à sa complexité.</a:t>
            </a:r>
          </a:p>
        </p:txBody>
      </p:sp>
    </p:spTree>
    <p:extLst>
      <p:ext uri="{BB962C8B-B14F-4D97-AF65-F5344CB8AC3E}">
        <p14:creationId xmlns:p14="http://schemas.microsoft.com/office/powerpoint/2010/main" val="17769593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Tensorflow</a:t>
            </a:r>
            <a:r>
              <a:rPr lang="fr-FR" dirty="0"/>
              <a:t> fournit une batterie d’outils pour améliorer notre modèle comme *clic* </a:t>
            </a:r>
            <a:r>
              <a:rPr lang="fr-FR" dirty="0" err="1"/>
              <a:t>KerasTuner</a:t>
            </a:r>
            <a:r>
              <a:rPr lang="fr-FR" dirty="0"/>
              <a:t> ou des callbacks *clic* très pratiques pour économiser du calcul comme le </a:t>
            </a:r>
            <a:r>
              <a:rPr lang="fr-FR" dirty="0" err="1"/>
              <a:t>EarlyStopping</a:t>
            </a:r>
            <a:r>
              <a:rPr lang="fr-FR" dirty="0"/>
              <a:t>. Mais encore le </a:t>
            </a:r>
            <a:r>
              <a:rPr lang="fr-FR" dirty="0" err="1"/>
              <a:t>tensorboard</a:t>
            </a:r>
            <a:r>
              <a:rPr lang="fr-FR" dirty="0"/>
              <a:t> *clic* pour comprendre son modèle, il est même possible d’utiliser des services externes pour débugger son modèle *clic* avec </a:t>
            </a:r>
            <a:r>
              <a:rPr lang="fr-FR" dirty="0" err="1"/>
              <a:t>Weights</a:t>
            </a:r>
            <a:r>
              <a:rPr lang="fr-FR" dirty="0"/>
              <a:t> &amp; </a:t>
            </a:r>
            <a:r>
              <a:rPr lang="fr-FR" dirty="0" err="1"/>
              <a:t>Biases</a:t>
            </a:r>
            <a:r>
              <a:rPr lang="fr-FR" dirty="0"/>
              <a:t>.</a:t>
            </a:r>
          </a:p>
        </p:txBody>
      </p:sp>
    </p:spTree>
    <p:extLst>
      <p:ext uri="{BB962C8B-B14F-4D97-AF65-F5344CB8AC3E}">
        <p14:creationId xmlns:p14="http://schemas.microsoft.com/office/powerpoint/2010/main" val="2267427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Globalement, LSTM + </a:t>
            </a:r>
            <a:r>
              <a:rPr lang="fr-FR" dirty="0" err="1"/>
              <a:t>Glove</a:t>
            </a:r>
            <a:r>
              <a:rPr lang="fr-FR" dirty="0"/>
              <a:t> est le meilleur compromis temps/efficacité même si le meilleur reste BERT+LSTM.</a:t>
            </a:r>
          </a:p>
        </p:txBody>
      </p:sp>
    </p:spTree>
    <p:extLst>
      <p:ext uri="{BB962C8B-B14F-4D97-AF65-F5344CB8AC3E}">
        <p14:creationId xmlns:p14="http://schemas.microsoft.com/office/powerpoint/2010/main" val="6162665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Nous pouvons désormais déployer notre modèle sur le cloud aisément en suivant simplement étape par étape la documentation de Microsoft de manière sécurisée.</a:t>
            </a:r>
          </a:p>
        </p:txBody>
      </p:sp>
    </p:spTree>
    <p:extLst>
      <p:ext uri="{BB962C8B-B14F-4D97-AF65-F5344CB8AC3E}">
        <p14:creationId xmlns:p14="http://schemas.microsoft.com/office/powerpoint/2010/main" val="1576748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af10e2383c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af10e2383c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Il faut 20 ans pour construire une réputation et cinq minutes pour la détruire. »</a:t>
            </a:r>
            <a:endParaRPr dirty="0"/>
          </a:p>
        </p:txBody>
      </p:sp>
    </p:spTree>
    <p:extLst>
      <p:ext uri="{BB962C8B-B14F-4D97-AF65-F5344CB8AC3E}">
        <p14:creationId xmlns:p14="http://schemas.microsoft.com/office/powerpoint/2010/main" val="2017915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Une fois déployée, la communication avec l’IA est similaire à la méthode de communication avec l’API.</a:t>
            </a:r>
          </a:p>
        </p:txBody>
      </p:sp>
    </p:spTree>
    <p:extLst>
      <p:ext uri="{BB962C8B-B14F-4D97-AF65-F5344CB8AC3E}">
        <p14:creationId xmlns:p14="http://schemas.microsoft.com/office/powerpoint/2010/main" val="2097642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f02d8995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f02d8995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Azure propose des outils très puissant même si l’on tend vers le no-code, la méthode manuelle reste la meilleure.</a:t>
            </a:r>
          </a:p>
        </p:txBody>
      </p:sp>
    </p:spTree>
    <p:extLst>
      <p:ext uri="{BB962C8B-B14F-4D97-AF65-F5344CB8AC3E}">
        <p14:creationId xmlns:p14="http://schemas.microsoft.com/office/powerpoint/2010/main" val="33749434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L’objectif de ne pas dépasser un budget de 75 dollars a été tenu de loin avec une dépense de 2,56 dollars. Cela a été possible grâce au soin scrupuleux apporté aux démarches.</a:t>
            </a:r>
          </a:p>
        </p:txBody>
      </p:sp>
    </p:spTree>
    <p:extLst>
      <p:ext uri="{BB962C8B-B14F-4D97-AF65-F5344CB8AC3E}">
        <p14:creationId xmlns:p14="http://schemas.microsoft.com/office/powerpoint/2010/main" val="26709149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résultats peuvent être améliorés en entrainant notre IA avec plus de données et en utilisant des modèles plus récents.</a:t>
            </a:r>
          </a:p>
          <a:p>
            <a:pPr marL="158750" indent="0">
              <a:buNone/>
            </a:pPr>
            <a:r>
              <a:rPr lang="fr-FR" dirty="0"/>
              <a:t>Par exemple le modèle Attention est considéré comme une bien meilleure alternative à LSTM</a:t>
            </a:r>
          </a:p>
        </p:txBody>
      </p:sp>
    </p:spTree>
    <p:extLst>
      <p:ext uri="{BB962C8B-B14F-4D97-AF65-F5344CB8AC3E}">
        <p14:creationId xmlns:p14="http://schemas.microsoft.com/office/powerpoint/2010/main" val="36365578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 système de détection peut être à l’avenir amélioré avec le service </a:t>
            </a:r>
            <a:r>
              <a:rPr lang="fr-FR" dirty="0" err="1"/>
              <a:t>stream</a:t>
            </a:r>
            <a:r>
              <a:rPr lang="fr-FR" dirty="0"/>
              <a:t> d’azure afin d’analyser plus efficacement les réseaux en temps réel.</a:t>
            </a:r>
          </a:p>
        </p:txBody>
      </p:sp>
    </p:spTree>
    <p:extLst>
      <p:ext uri="{BB962C8B-B14F-4D97-AF65-F5344CB8AC3E}">
        <p14:creationId xmlns:p14="http://schemas.microsoft.com/office/powerpoint/2010/main" val="42635805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Nous aurions </a:t>
            </a:r>
            <a:r>
              <a:rPr lang="fr-FR" dirty="0" err="1"/>
              <a:t>pû</a:t>
            </a:r>
            <a:r>
              <a:rPr lang="fr-FR" dirty="0"/>
              <a:t> aussi utilisé le service de machine Learning automatisé de Microsoft qui cherche les meilleurs paramètres automatiquement</a:t>
            </a:r>
          </a:p>
        </p:txBody>
      </p:sp>
    </p:spTree>
    <p:extLst>
      <p:ext uri="{BB962C8B-B14F-4D97-AF65-F5344CB8AC3E}">
        <p14:creationId xmlns:p14="http://schemas.microsoft.com/office/powerpoint/2010/main" val="8804398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Grâce aux divers services d’azure il nous est possible de fournir un produit en amélioration continue à Air Paradis avec un budget progressif tout en visant à travers le temps un score toujours de plus en plus haut.</a:t>
            </a:r>
          </a:p>
        </p:txBody>
      </p:sp>
    </p:spTree>
    <p:extLst>
      <p:ext uri="{BB962C8B-B14F-4D97-AF65-F5344CB8AC3E}">
        <p14:creationId xmlns:p14="http://schemas.microsoft.com/office/powerpoint/2010/main" val="21811543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a58c70240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a58c70240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Merci d’avoir pris le temps d’écouter et de même, je suis à l’écoute si vous avec des questions, des commentaires ou des conseils d’améliorations.</a:t>
            </a:r>
            <a:endParaRPr dirty="0"/>
          </a:p>
        </p:txBody>
      </p:sp>
    </p:spTree>
    <p:extLst>
      <p:ext uri="{BB962C8B-B14F-4D97-AF65-F5344CB8AC3E}">
        <p14:creationId xmlns:p14="http://schemas.microsoft.com/office/powerpoint/2010/main" val="421238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À travers cet aperçu du contexte qui met en exergue l’importance critique de la réputation d’une entreprise sur internet, il devient évident que la solution doit impérativement répondre à des exigences qualité optimales, comme atteindre une efficacité de prédiction qui soit au plus proche de 100 % </a:t>
            </a:r>
          </a:p>
        </p:txBody>
      </p:sp>
    </p:spTree>
    <p:extLst>
      <p:ext uri="{BB962C8B-B14F-4D97-AF65-F5344CB8AC3E}">
        <p14:creationId xmlns:p14="http://schemas.microsoft.com/office/powerpoint/2010/main" val="381770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f02d8995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f02d8995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Comment pouvons-nous répondre à ce besoin ?</a:t>
            </a:r>
            <a:endParaRPr dirty="0"/>
          </a:p>
        </p:txBody>
      </p:sp>
    </p:spTree>
    <p:extLst>
      <p:ext uri="{BB962C8B-B14F-4D97-AF65-F5344CB8AC3E}">
        <p14:creationId xmlns:p14="http://schemas.microsoft.com/office/powerpoint/2010/main" val="4373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510914" y="445349"/>
            <a:ext cx="1461080" cy="703057"/>
            <a:chOff x="-3051905" y="4109025"/>
            <a:chExt cx="1236422" cy="594954"/>
          </a:xfrm>
        </p:grpSpPr>
        <p:sp>
          <p:nvSpPr>
            <p:cNvPr id="11" name="Google Shape;11;p2"/>
            <p:cNvSpPr/>
            <p:nvPr/>
          </p:nvSpPr>
          <p:spPr>
            <a:xfrm>
              <a:off x="-2508840" y="4158742"/>
              <a:ext cx="111321" cy="57573"/>
            </a:xfrm>
            <a:custGeom>
              <a:avLst/>
              <a:gdLst/>
              <a:ahLst/>
              <a:cxnLst/>
              <a:rect l="l" t="t" r="r" b="b"/>
              <a:pathLst>
                <a:path w="1077" h="557" extrusionOk="0">
                  <a:moveTo>
                    <a:pt x="779" y="1"/>
                  </a:moveTo>
                  <a:cubicBezTo>
                    <a:pt x="502" y="1"/>
                    <a:pt x="236" y="79"/>
                    <a:pt x="0" y="227"/>
                  </a:cubicBezTo>
                  <a:lnTo>
                    <a:pt x="747" y="556"/>
                  </a:lnTo>
                  <a:lnTo>
                    <a:pt x="1047" y="527"/>
                  </a:lnTo>
                  <a:cubicBezTo>
                    <a:pt x="1076" y="333"/>
                    <a:pt x="1008" y="140"/>
                    <a:pt x="873" y="4"/>
                  </a:cubicBezTo>
                  <a:cubicBezTo>
                    <a:pt x="841" y="2"/>
                    <a:pt x="810" y="1"/>
                    <a:pt x="779"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84860" y="4180138"/>
              <a:ext cx="79279" cy="33179"/>
            </a:xfrm>
            <a:custGeom>
              <a:avLst/>
              <a:gdLst/>
              <a:ahLst/>
              <a:cxnLst/>
              <a:rect l="l" t="t" r="r" b="b"/>
              <a:pathLst>
                <a:path w="767" h="321" extrusionOk="0">
                  <a:moveTo>
                    <a:pt x="718" y="0"/>
                  </a:moveTo>
                  <a:cubicBezTo>
                    <a:pt x="466" y="20"/>
                    <a:pt x="233" y="78"/>
                    <a:pt x="1" y="156"/>
                  </a:cubicBezTo>
                  <a:lnTo>
                    <a:pt x="611" y="320"/>
                  </a:lnTo>
                  <a:lnTo>
                    <a:pt x="767" y="272"/>
                  </a:lnTo>
                  <a:cubicBezTo>
                    <a:pt x="767" y="175"/>
                    <a:pt x="747" y="78"/>
                    <a:pt x="7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383668" y="4210940"/>
              <a:ext cx="111321" cy="58503"/>
            </a:xfrm>
            <a:custGeom>
              <a:avLst/>
              <a:gdLst/>
              <a:ahLst/>
              <a:cxnLst/>
              <a:rect l="l" t="t" r="r" b="b"/>
              <a:pathLst>
                <a:path w="1077" h="566" extrusionOk="0">
                  <a:moveTo>
                    <a:pt x="773" y="0"/>
                  </a:moveTo>
                  <a:cubicBezTo>
                    <a:pt x="503" y="0"/>
                    <a:pt x="236" y="78"/>
                    <a:pt x="1" y="226"/>
                  </a:cubicBezTo>
                  <a:lnTo>
                    <a:pt x="747" y="565"/>
                  </a:lnTo>
                  <a:lnTo>
                    <a:pt x="1048" y="536"/>
                  </a:lnTo>
                  <a:cubicBezTo>
                    <a:pt x="1077" y="342"/>
                    <a:pt x="1009" y="139"/>
                    <a:pt x="864" y="3"/>
                  </a:cubicBezTo>
                  <a:cubicBezTo>
                    <a:pt x="833" y="1"/>
                    <a:pt x="803" y="0"/>
                    <a:pt x="773" y="0"/>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360619" y="4232233"/>
              <a:ext cx="80313" cy="33179"/>
            </a:xfrm>
            <a:custGeom>
              <a:avLst/>
              <a:gdLst/>
              <a:ahLst/>
              <a:cxnLst/>
              <a:rect l="l" t="t" r="r" b="b"/>
              <a:pathLst>
                <a:path w="777" h="321" extrusionOk="0">
                  <a:moveTo>
                    <a:pt x="718" y="0"/>
                  </a:moveTo>
                  <a:cubicBezTo>
                    <a:pt x="476" y="30"/>
                    <a:pt x="233" y="78"/>
                    <a:pt x="1" y="156"/>
                  </a:cubicBezTo>
                  <a:lnTo>
                    <a:pt x="621" y="320"/>
                  </a:lnTo>
                  <a:lnTo>
                    <a:pt x="776" y="272"/>
                  </a:lnTo>
                  <a:cubicBezTo>
                    <a:pt x="776" y="175"/>
                    <a:pt x="757" y="88"/>
                    <a:pt x="7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02687" y="4499734"/>
              <a:ext cx="147395" cy="79486"/>
            </a:xfrm>
            <a:custGeom>
              <a:avLst/>
              <a:gdLst/>
              <a:ahLst/>
              <a:cxnLst/>
              <a:rect l="l" t="t" r="r" b="b"/>
              <a:pathLst>
                <a:path w="1426" h="769" extrusionOk="0">
                  <a:moveTo>
                    <a:pt x="1222" y="1"/>
                  </a:moveTo>
                  <a:cubicBezTo>
                    <a:pt x="1009" y="10"/>
                    <a:pt x="786" y="49"/>
                    <a:pt x="582" y="127"/>
                  </a:cubicBezTo>
                  <a:lnTo>
                    <a:pt x="1" y="698"/>
                  </a:lnTo>
                  <a:cubicBezTo>
                    <a:pt x="136" y="741"/>
                    <a:pt x="271" y="768"/>
                    <a:pt x="412" y="768"/>
                  </a:cubicBezTo>
                  <a:cubicBezTo>
                    <a:pt x="433" y="768"/>
                    <a:pt x="454" y="767"/>
                    <a:pt x="476" y="766"/>
                  </a:cubicBezTo>
                  <a:cubicBezTo>
                    <a:pt x="476" y="766"/>
                    <a:pt x="1067" y="708"/>
                    <a:pt x="1348" y="563"/>
                  </a:cubicBezTo>
                  <a:cubicBezTo>
                    <a:pt x="1348" y="563"/>
                    <a:pt x="1426" y="194"/>
                    <a:pt x="1222"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68382" y="4109025"/>
              <a:ext cx="465028" cy="213754"/>
            </a:xfrm>
            <a:custGeom>
              <a:avLst/>
              <a:gdLst/>
              <a:ahLst/>
              <a:cxnLst/>
              <a:rect l="l" t="t" r="r" b="b"/>
              <a:pathLst>
                <a:path w="4499" h="2068" extrusionOk="0">
                  <a:moveTo>
                    <a:pt x="563" y="0"/>
                  </a:moveTo>
                  <a:cubicBezTo>
                    <a:pt x="369" y="10"/>
                    <a:pt x="185" y="49"/>
                    <a:pt x="1" y="126"/>
                  </a:cubicBezTo>
                  <a:lnTo>
                    <a:pt x="2414" y="2045"/>
                  </a:lnTo>
                  <a:cubicBezTo>
                    <a:pt x="2503" y="2061"/>
                    <a:pt x="2592" y="2068"/>
                    <a:pt x="2683" y="2068"/>
                  </a:cubicBezTo>
                  <a:cubicBezTo>
                    <a:pt x="3565" y="2068"/>
                    <a:pt x="4498" y="1406"/>
                    <a:pt x="4498" y="1406"/>
                  </a:cubicBezTo>
                  <a:cubicBezTo>
                    <a:pt x="4227" y="1222"/>
                    <a:pt x="834" y="0"/>
                    <a:pt x="563"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30819" y="4375286"/>
              <a:ext cx="176440" cy="97471"/>
            </a:xfrm>
            <a:custGeom>
              <a:avLst/>
              <a:gdLst/>
              <a:ahLst/>
              <a:cxnLst/>
              <a:rect l="l" t="t" r="r" b="b"/>
              <a:pathLst>
                <a:path w="1707" h="943" extrusionOk="0">
                  <a:moveTo>
                    <a:pt x="685" y="1"/>
                  </a:moveTo>
                  <a:cubicBezTo>
                    <a:pt x="450" y="1"/>
                    <a:pt x="221" y="32"/>
                    <a:pt x="0" y="100"/>
                  </a:cubicBezTo>
                  <a:lnTo>
                    <a:pt x="1154" y="943"/>
                  </a:lnTo>
                  <a:lnTo>
                    <a:pt x="1706" y="768"/>
                  </a:lnTo>
                  <a:lnTo>
                    <a:pt x="785" y="3"/>
                  </a:lnTo>
                  <a:cubicBezTo>
                    <a:pt x="752" y="1"/>
                    <a:pt x="719" y="1"/>
                    <a:pt x="685"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9680" y="4172593"/>
              <a:ext cx="1134197" cy="331277"/>
            </a:xfrm>
            <a:custGeom>
              <a:avLst/>
              <a:gdLst/>
              <a:ahLst/>
              <a:cxnLst/>
              <a:rect l="l" t="t" r="r" b="b"/>
              <a:pathLst>
                <a:path w="10973" h="3205" extrusionOk="0">
                  <a:moveTo>
                    <a:pt x="9333" y="0"/>
                  </a:moveTo>
                  <a:cubicBezTo>
                    <a:pt x="8951" y="0"/>
                    <a:pt x="8441" y="74"/>
                    <a:pt x="7784" y="306"/>
                  </a:cubicBezTo>
                  <a:cubicBezTo>
                    <a:pt x="5971" y="936"/>
                    <a:pt x="1658" y="2070"/>
                    <a:pt x="20" y="2972"/>
                  </a:cubicBezTo>
                  <a:cubicBezTo>
                    <a:pt x="0" y="3059"/>
                    <a:pt x="29" y="3156"/>
                    <a:pt x="107" y="3204"/>
                  </a:cubicBezTo>
                  <a:cubicBezTo>
                    <a:pt x="107" y="3204"/>
                    <a:pt x="4149" y="3098"/>
                    <a:pt x="6223" y="2303"/>
                  </a:cubicBezTo>
                  <a:cubicBezTo>
                    <a:pt x="8394" y="1469"/>
                    <a:pt x="9509" y="1188"/>
                    <a:pt x="10352" y="733"/>
                  </a:cubicBezTo>
                  <a:cubicBezTo>
                    <a:pt x="10634" y="577"/>
                    <a:pt x="10973" y="267"/>
                    <a:pt x="10285" y="229"/>
                  </a:cubicBezTo>
                  <a:cubicBezTo>
                    <a:pt x="10285" y="229"/>
                    <a:pt x="10005" y="0"/>
                    <a:pt x="9333" y="0"/>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51905" y="4267273"/>
              <a:ext cx="327762" cy="189463"/>
            </a:xfrm>
            <a:custGeom>
              <a:avLst/>
              <a:gdLst/>
              <a:ahLst/>
              <a:cxnLst/>
              <a:rect l="l" t="t" r="r" b="b"/>
              <a:pathLst>
                <a:path w="3171" h="1833" extrusionOk="0">
                  <a:moveTo>
                    <a:pt x="698" y="1"/>
                  </a:moveTo>
                  <a:cubicBezTo>
                    <a:pt x="456" y="1"/>
                    <a:pt x="224" y="49"/>
                    <a:pt x="1" y="166"/>
                  </a:cubicBezTo>
                  <a:lnTo>
                    <a:pt x="1600" y="1833"/>
                  </a:lnTo>
                  <a:cubicBezTo>
                    <a:pt x="2133" y="1658"/>
                    <a:pt x="2656" y="1455"/>
                    <a:pt x="3170" y="1222"/>
                  </a:cubicBezTo>
                  <a:cubicBezTo>
                    <a:pt x="2899" y="1106"/>
                    <a:pt x="1009" y="30"/>
                    <a:pt x="698"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41721" y="4198123"/>
              <a:ext cx="1089234" cy="300682"/>
            </a:xfrm>
            <a:custGeom>
              <a:avLst/>
              <a:gdLst/>
              <a:ahLst/>
              <a:cxnLst/>
              <a:rect l="l" t="t" r="r" b="b"/>
              <a:pathLst>
                <a:path w="10538" h="2909" extrusionOk="0">
                  <a:moveTo>
                    <a:pt x="9830" y="1"/>
                  </a:moveTo>
                  <a:lnTo>
                    <a:pt x="20" y="2783"/>
                  </a:lnTo>
                  <a:cubicBezTo>
                    <a:pt x="1" y="2831"/>
                    <a:pt x="20" y="2880"/>
                    <a:pt x="59" y="2909"/>
                  </a:cubicBezTo>
                  <a:cubicBezTo>
                    <a:pt x="5894" y="2385"/>
                    <a:pt x="5235" y="2085"/>
                    <a:pt x="6912" y="1581"/>
                  </a:cubicBezTo>
                  <a:cubicBezTo>
                    <a:pt x="8618" y="1057"/>
                    <a:pt x="10537" y="369"/>
                    <a:pt x="10469" y="214"/>
                  </a:cubicBezTo>
                  <a:cubicBezTo>
                    <a:pt x="10433" y="127"/>
                    <a:pt x="10277" y="116"/>
                    <a:pt x="10201" y="116"/>
                  </a:cubicBezTo>
                  <a:cubicBezTo>
                    <a:pt x="10175" y="116"/>
                    <a:pt x="10159" y="117"/>
                    <a:pt x="10159" y="117"/>
                  </a:cubicBezTo>
                  <a:cubicBezTo>
                    <a:pt x="10052" y="59"/>
                    <a:pt x="9946" y="20"/>
                    <a:pt x="9830" y="1"/>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46682" y="4469656"/>
              <a:ext cx="174373" cy="116386"/>
            </a:xfrm>
            <a:custGeom>
              <a:avLst/>
              <a:gdLst/>
              <a:ahLst/>
              <a:cxnLst/>
              <a:rect l="l" t="t" r="r" b="b"/>
              <a:pathLst>
                <a:path w="1687" h="1126" extrusionOk="0">
                  <a:moveTo>
                    <a:pt x="1687" y="1"/>
                  </a:moveTo>
                  <a:lnTo>
                    <a:pt x="1687" y="1"/>
                  </a:lnTo>
                  <a:cubicBezTo>
                    <a:pt x="1251" y="59"/>
                    <a:pt x="834" y="146"/>
                    <a:pt x="417" y="262"/>
                  </a:cubicBezTo>
                  <a:cubicBezTo>
                    <a:pt x="359" y="388"/>
                    <a:pt x="0" y="1125"/>
                    <a:pt x="0" y="1125"/>
                  </a:cubicBezTo>
                  <a:cubicBezTo>
                    <a:pt x="0" y="1125"/>
                    <a:pt x="485" y="951"/>
                    <a:pt x="650" y="873"/>
                  </a:cubicBezTo>
                  <a:cubicBezTo>
                    <a:pt x="815" y="805"/>
                    <a:pt x="1687" y="1"/>
                    <a:pt x="1687"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83668" y="4524748"/>
              <a:ext cx="116386" cy="48580"/>
            </a:xfrm>
            <a:custGeom>
              <a:avLst/>
              <a:gdLst/>
              <a:ahLst/>
              <a:cxnLst/>
              <a:rect l="l" t="t" r="r" b="b"/>
              <a:pathLst>
                <a:path w="1126" h="470" extrusionOk="0">
                  <a:moveTo>
                    <a:pt x="1077" y="1"/>
                  </a:moveTo>
                  <a:cubicBezTo>
                    <a:pt x="1077" y="1"/>
                    <a:pt x="369" y="107"/>
                    <a:pt x="107" y="127"/>
                  </a:cubicBezTo>
                  <a:lnTo>
                    <a:pt x="1" y="447"/>
                  </a:lnTo>
                  <a:cubicBezTo>
                    <a:pt x="72" y="461"/>
                    <a:pt x="148" y="470"/>
                    <a:pt x="222" y="470"/>
                  </a:cubicBezTo>
                  <a:cubicBezTo>
                    <a:pt x="249" y="470"/>
                    <a:pt x="275" y="469"/>
                    <a:pt x="301" y="466"/>
                  </a:cubicBezTo>
                  <a:cubicBezTo>
                    <a:pt x="573" y="427"/>
                    <a:pt x="844" y="369"/>
                    <a:pt x="1106" y="272"/>
                  </a:cubicBezTo>
                  <a:cubicBezTo>
                    <a:pt x="1125" y="175"/>
                    <a:pt x="1106" y="88"/>
                    <a:pt x="1077" y="1"/>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19480" y="4384485"/>
              <a:ext cx="140366" cy="76282"/>
            </a:xfrm>
            <a:custGeom>
              <a:avLst/>
              <a:gdLst/>
              <a:ahLst/>
              <a:cxnLst/>
              <a:rect l="l" t="t" r="r" b="b"/>
              <a:pathLst>
                <a:path w="1358" h="738" extrusionOk="0">
                  <a:moveTo>
                    <a:pt x="1173" y="1"/>
                  </a:moveTo>
                  <a:cubicBezTo>
                    <a:pt x="960" y="11"/>
                    <a:pt x="756" y="49"/>
                    <a:pt x="553" y="107"/>
                  </a:cubicBezTo>
                  <a:lnTo>
                    <a:pt x="0" y="660"/>
                  </a:lnTo>
                  <a:cubicBezTo>
                    <a:pt x="146" y="708"/>
                    <a:pt x="301" y="737"/>
                    <a:pt x="456" y="737"/>
                  </a:cubicBezTo>
                  <a:cubicBezTo>
                    <a:pt x="456" y="737"/>
                    <a:pt x="1018" y="679"/>
                    <a:pt x="1289" y="534"/>
                  </a:cubicBezTo>
                  <a:cubicBezTo>
                    <a:pt x="1289" y="534"/>
                    <a:pt x="1357" y="185"/>
                    <a:pt x="1173"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300462" y="4408569"/>
              <a:ext cx="110288" cy="46616"/>
            </a:xfrm>
            <a:custGeom>
              <a:avLst/>
              <a:gdLst/>
              <a:ahLst/>
              <a:cxnLst/>
              <a:rect l="l" t="t" r="r" b="b"/>
              <a:pathLst>
                <a:path w="1067" h="451" extrusionOk="0">
                  <a:moveTo>
                    <a:pt x="1018" y="0"/>
                  </a:moveTo>
                  <a:cubicBezTo>
                    <a:pt x="1018" y="0"/>
                    <a:pt x="340" y="97"/>
                    <a:pt x="88" y="117"/>
                  </a:cubicBezTo>
                  <a:lnTo>
                    <a:pt x="0" y="427"/>
                  </a:lnTo>
                  <a:cubicBezTo>
                    <a:pt x="64" y="441"/>
                    <a:pt x="133" y="450"/>
                    <a:pt x="204" y="450"/>
                  </a:cubicBezTo>
                  <a:cubicBezTo>
                    <a:pt x="229" y="450"/>
                    <a:pt x="255" y="449"/>
                    <a:pt x="281" y="446"/>
                  </a:cubicBezTo>
                  <a:cubicBezTo>
                    <a:pt x="543" y="408"/>
                    <a:pt x="805" y="349"/>
                    <a:pt x="1047" y="252"/>
                  </a:cubicBezTo>
                  <a:cubicBezTo>
                    <a:pt x="1067" y="165"/>
                    <a:pt x="1057" y="78"/>
                    <a:pt x="10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77989" y="4333424"/>
              <a:ext cx="444976" cy="370555"/>
            </a:xfrm>
            <a:custGeom>
              <a:avLst/>
              <a:gdLst/>
              <a:ahLst/>
              <a:cxnLst/>
              <a:rect l="l" t="t" r="r" b="b"/>
              <a:pathLst>
                <a:path w="4305" h="3585" extrusionOk="0">
                  <a:moveTo>
                    <a:pt x="4101" y="0"/>
                  </a:moveTo>
                  <a:cubicBezTo>
                    <a:pt x="3073" y="156"/>
                    <a:pt x="1803" y="863"/>
                    <a:pt x="1803" y="863"/>
                  </a:cubicBezTo>
                  <a:lnTo>
                    <a:pt x="0" y="3558"/>
                  </a:lnTo>
                  <a:cubicBezTo>
                    <a:pt x="0" y="3558"/>
                    <a:pt x="76" y="3585"/>
                    <a:pt x="198" y="3585"/>
                  </a:cubicBezTo>
                  <a:cubicBezTo>
                    <a:pt x="339" y="3585"/>
                    <a:pt x="543" y="3549"/>
                    <a:pt x="766" y="3393"/>
                  </a:cubicBezTo>
                  <a:cubicBezTo>
                    <a:pt x="1638" y="2753"/>
                    <a:pt x="4304" y="0"/>
                    <a:pt x="4101"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931769" y="4184169"/>
              <a:ext cx="40208" cy="32146"/>
            </a:xfrm>
            <a:custGeom>
              <a:avLst/>
              <a:gdLst/>
              <a:ahLst/>
              <a:cxnLst/>
              <a:rect l="l" t="t" r="r" b="b"/>
              <a:pathLst>
                <a:path w="389" h="311" extrusionOk="0">
                  <a:moveTo>
                    <a:pt x="252" y="0"/>
                  </a:moveTo>
                  <a:cubicBezTo>
                    <a:pt x="252" y="0"/>
                    <a:pt x="223" y="126"/>
                    <a:pt x="10" y="213"/>
                  </a:cubicBezTo>
                  <a:lnTo>
                    <a:pt x="0" y="310"/>
                  </a:lnTo>
                  <a:cubicBezTo>
                    <a:pt x="155" y="281"/>
                    <a:pt x="291" y="194"/>
                    <a:pt x="388" y="68"/>
                  </a:cubicBezTo>
                  <a:cubicBezTo>
                    <a:pt x="340" y="39"/>
                    <a:pt x="301" y="20"/>
                    <a:pt x="252"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3373787" y="987312"/>
            <a:ext cx="854203" cy="322997"/>
          </a:xfrm>
          <a:custGeom>
            <a:avLst/>
            <a:gdLst/>
            <a:ahLst/>
            <a:cxnLst/>
            <a:rect l="l" t="t" r="r" b="b"/>
            <a:pathLst>
              <a:path w="3713" h="1404" extrusionOk="0">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450" y="1310300"/>
            <a:ext cx="4468477" cy="6702601"/>
          </a:xfrm>
          <a:custGeom>
            <a:avLst/>
            <a:gdLst/>
            <a:ahLst/>
            <a:cxnLst/>
            <a:rect l="l" t="t" r="r" b="b"/>
            <a:pathLst>
              <a:path w="138902" h="208398" extrusionOk="0">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35864" y="2804375"/>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txBox="1">
            <a:spLocks noGrp="1"/>
          </p:cNvSpPr>
          <p:nvPr>
            <p:ph type="ctrTitle"/>
          </p:nvPr>
        </p:nvSpPr>
        <p:spPr>
          <a:xfrm>
            <a:off x="3259213" y="1572900"/>
            <a:ext cx="4041000" cy="1494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1" name="Google Shape;31;p2"/>
          <p:cNvSpPr txBox="1">
            <a:spLocks noGrp="1"/>
          </p:cNvSpPr>
          <p:nvPr>
            <p:ph type="subTitle" idx="1"/>
          </p:nvPr>
        </p:nvSpPr>
        <p:spPr>
          <a:xfrm>
            <a:off x="3280388" y="3009025"/>
            <a:ext cx="4041000" cy="41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
    <p:spTree>
      <p:nvGrpSpPr>
        <p:cNvPr id="1" name="Shape 260"/>
        <p:cNvGrpSpPr/>
        <p:nvPr/>
      </p:nvGrpSpPr>
      <p:grpSpPr>
        <a:xfrm>
          <a:off x="0" y="0"/>
          <a:ext cx="0" cy="0"/>
          <a:chOff x="0" y="0"/>
          <a:chExt cx="0" cy="0"/>
        </a:xfrm>
      </p:grpSpPr>
      <p:sp>
        <p:nvSpPr>
          <p:cNvPr id="261" name="Google Shape;261;p14"/>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txBox="1">
            <a:spLocks noGrp="1"/>
          </p:cNvSpPr>
          <p:nvPr>
            <p:ph type="subTitle" idx="1"/>
          </p:nvPr>
        </p:nvSpPr>
        <p:spPr>
          <a:xfrm>
            <a:off x="1450446" y="2333350"/>
            <a:ext cx="2697900" cy="9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4" name="Google Shape;264;p14"/>
          <p:cNvSpPr txBox="1">
            <a:spLocks noGrp="1"/>
          </p:cNvSpPr>
          <p:nvPr>
            <p:ph type="subTitle" idx="2"/>
          </p:nvPr>
        </p:nvSpPr>
        <p:spPr>
          <a:xfrm>
            <a:off x="4995663" y="2333350"/>
            <a:ext cx="2697900" cy="9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5" name="Google Shape;265;p14"/>
          <p:cNvSpPr txBox="1">
            <a:spLocks noGrp="1"/>
          </p:cNvSpPr>
          <p:nvPr>
            <p:ph type="title"/>
          </p:nvPr>
        </p:nvSpPr>
        <p:spPr>
          <a:xfrm>
            <a:off x="1273600" y="1746750"/>
            <a:ext cx="30516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6" name="Google Shape;266;p14"/>
          <p:cNvSpPr txBox="1">
            <a:spLocks noGrp="1"/>
          </p:cNvSpPr>
          <p:nvPr>
            <p:ph type="title" idx="3"/>
          </p:nvPr>
        </p:nvSpPr>
        <p:spPr>
          <a:xfrm>
            <a:off x="4818819" y="1746750"/>
            <a:ext cx="30516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67" name="Google Shape;267;p14"/>
          <p:cNvGrpSpPr/>
          <p:nvPr/>
        </p:nvGrpSpPr>
        <p:grpSpPr>
          <a:xfrm rot="-435938">
            <a:off x="7490894" y="3352980"/>
            <a:ext cx="960319" cy="1248457"/>
            <a:chOff x="2678950" y="3748700"/>
            <a:chExt cx="775550" cy="1008249"/>
          </a:xfrm>
        </p:grpSpPr>
        <p:sp>
          <p:nvSpPr>
            <p:cNvPr id="268" name="Google Shape;268;p14"/>
            <p:cNvSpPr/>
            <p:nvPr/>
          </p:nvSpPr>
          <p:spPr>
            <a:xfrm>
              <a:off x="2682664" y="3811100"/>
              <a:ext cx="771832" cy="871096"/>
            </a:xfrm>
            <a:custGeom>
              <a:avLst/>
              <a:gdLst/>
              <a:ahLst/>
              <a:cxnLst/>
              <a:rect l="l" t="t" r="r" b="b"/>
              <a:pathLst>
                <a:path w="8312" h="9381" extrusionOk="0">
                  <a:moveTo>
                    <a:pt x="4154" y="15"/>
                  </a:moveTo>
                  <a:cubicBezTo>
                    <a:pt x="4361" y="15"/>
                    <a:pt x="4560" y="175"/>
                    <a:pt x="4560" y="418"/>
                  </a:cubicBezTo>
                  <a:cubicBezTo>
                    <a:pt x="4560" y="641"/>
                    <a:pt x="4380" y="824"/>
                    <a:pt x="4157" y="824"/>
                  </a:cubicBezTo>
                  <a:lnTo>
                    <a:pt x="4157" y="821"/>
                  </a:lnTo>
                  <a:cubicBezTo>
                    <a:pt x="3795" y="821"/>
                    <a:pt x="3616" y="386"/>
                    <a:pt x="3871" y="134"/>
                  </a:cubicBezTo>
                  <a:cubicBezTo>
                    <a:pt x="3953" y="52"/>
                    <a:pt x="4055" y="15"/>
                    <a:pt x="4154" y="15"/>
                  </a:cubicBezTo>
                  <a:close/>
                  <a:moveTo>
                    <a:pt x="713" y="1"/>
                  </a:moveTo>
                  <a:cubicBezTo>
                    <a:pt x="713" y="395"/>
                    <a:pt x="395" y="714"/>
                    <a:pt x="1" y="714"/>
                  </a:cubicBezTo>
                  <a:lnTo>
                    <a:pt x="1" y="9380"/>
                  </a:lnTo>
                  <a:lnTo>
                    <a:pt x="8311" y="9354"/>
                  </a:lnTo>
                  <a:lnTo>
                    <a:pt x="8311" y="711"/>
                  </a:lnTo>
                  <a:cubicBezTo>
                    <a:pt x="8294" y="711"/>
                    <a:pt x="8274" y="714"/>
                    <a:pt x="8256" y="714"/>
                  </a:cubicBezTo>
                  <a:cubicBezTo>
                    <a:pt x="7862" y="714"/>
                    <a:pt x="7541" y="395"/>
                    <a:pt x="7541"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2748872" y="3748700"/>
              <a:ext cx="638117" cy="87565"/>
            </a:xfrm>
            <a:custGeom>
              <a:avLst/>
              <a:gdLst/>
              <a:ahLst/>
              <a:cxnLst/>
              <a:rect l="l" t="t" r="r" b="b"/>
              <a:pathLst>
                <a:path w="6872" h="943" extrusionOk="0">
                  <a:moveTo>
                    <a:pt x="0" y="1"/>
                  </a:moveTo>
                  <a:lnTo>
                    <a:pt x="0" y="942"/>
                  </a:lnTo>
                  <a:lnTo>
                    <a:pt x="3071" y="942"/>
                  </a:lnTo>
                  <a:cubicBezTo>
                    <a:pt x="3139" y="773"/>
                    <a:pt x="3292" y="688"/>
                    <a:pt x="3444" y="688"/>
                  </a:cubicBezTo>
                  <a:cubicBezTo>
                    <a:pt x="3597" y="688"/>
                    <a:pt x="3750" y="773"/>
                    <a:pt x="3818" y="942"/>
                  </a:cubicBezTo>
                  <a:lnTo>
                    <a:pt x="6871" y="942"/>
                  </a:lnTo>
                  <a:lnTo>
                    <a:pt x="6871"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2682664" y="4587392"/>
              <a:ext cx="771832" cy="169558"/>
            </a:xfrm>
            <a:custGeom>
              <a:avLst/>
              <a:gdLst/>
              <a:ahLst/>
              <a:cxnLst/>
              <a:rect l="l" t="t" r="r" b="b"/>
              <a:pathLst>
                <a:path w="8312" h="1826" extrusionOk="0">
                  <a:moveTo>
                    <a:pt x="1" y="1"/>
                  </a:moveTo>
                  <a:lnTo>
                    <a:pt x="1" y="1113"/>
                  </a:lnTo>
                  <a:cubicBezTo>
                    <a:pt x="395" y="1113"/>
                    <a:pt x="713" y="1432"/>
                    <a:pt x="713" y="1826"/>
                  </a:cubicBezTo>
                  <a:lnTo>
                    <a:pt x="7659" y="1826"/>
                  </a:lnTo>
                  <a:cubicBezTo>
                    <a:pt x="7657" y="1808"/>
                    <a:pt x="7654" y="1794"/>
                    <a:pt x="7654" y="1776"/>
                  </a:cubicBezTo>
                  <a:cubicBezTo>
                    <a:pt x="7654" y="1403"/>
                    <a:pt x="7940" y="1093"/>
                    <a:pt x="8311" y="1064"/>
                  </a:cubicBezTo>
                  <a:lnTo>
                    <a:pt x="8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2861787" y="4051324"/>
              <a:ext cx="91279" cy="191101"/>
            </a:xfrm>
            <a:custGeom>
              <a:avLst/>
              <a:gdLst/>
              <a:ahLst/>
              <a:cxnLst/>
              <a:rect l="l" t="t" r="r" b="b"/>
              <a:pathLst>
                <a:path w="983" h="2058" extrusionOk="0">
                  <a:moveTo>
                    <a:pt x="494" y="292"/>
                  </a:moveTo>
                  <a:cubicBezTo>
                    <a:pt x="596" y="292"/>
                    <a:pt x="678" y="381"/>
                    <a:pt x="667" y="484"/>
                  </a:cubicBezTo>
                  <a:lnTo>
                    <a:pt x="667" y="739"/>
                  </a:lnTo>
                  <a:cubicBezTo>
                    <a:pt x="678" y="843"/>
                    <a:pt x="596" y="931"/>
                    <a:pt x="494" y="931"/>
                  </a:cubicBezTo>
                  <a:cubicBezTo>
                    <a:pt x="488" y="931"/>
                    <a:pt x="482" y="931"/>
                    <a:pt x="476" y="930"/>
                  </a:cubicBezTo>
                  <a:lnTo>
                    <a:pt x="314" y="928"/>
                  </a:lnTo>
                  <a:lnTo>
                    <a:pt x="314" y="293"/>
                  </a:lnTo>
                  <a:lnTo>
                    <a:pt x="476" y="293"/>
                  </a:lnTo>
                  <a:cubicBezTo>
                    <a:pt x="482" y="293"/>
                    <a:pt x="488" y="292"/>
                    <a:pt x="494" y="292"/>
                  </a:cubicBezTo>
                  <a:close/>
                  <a:moveTo>
                    <a:pt x="1" y="1"/>
                  </a:moveTo>
                  <a:lnTo>
                    <a:pt x="1" y="2057"/>
                  </a:lnTo>
                  <a:lnTo>
                    <a:pt x="314" y="2057"/>
                  </a:lnTo>
                  <a:lnTo>
                    <a:pt x="314" y="1223"/>
                  </a:lnTo>
                  <a:lnTo>
                    <a:pt x="490" y="1223"/>
                  </a:lnTo>
                  <a:cubicBezTo>
                    <a:pt x="638" y="1223"/>
                    <a:pt x="757" y="1180"/>
                    <a:pt x="844" y="1090"/>
                  </a:cubicBezTo>
                  <a:cubicBezTo>
                    <a:pt x="936" y="994"/>
                    <a:pt x="983" y="864"/>
                    <a:pt x="977" y="734"/>
                  </a:cubicBezTo>
                  <a:lnTo>
                    <a:pt x="977" y="493"/>
                  </a:lnTo>
                  <a:cubicBezTo>
                    <a:pt x="983" y="360"/>
                    <a:pt x="936" y="230"/>
                    <a:pt x="844" y="134"/>
                  </a:cubicBezTo>
                  <a:cubicBezTo>
                    <a:pt x="757" y="47"/>
                    <a:pt x="638" y="1"/>
                    <a:pt x="490"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2973681" y="4048538"/>
              <a:ext cx="94250" cy="196579"/>
            </a:xfrm>
            <a:custGeom>
              <a:avLst/>
              <a:gdLst/>
              <a:ahLst/>
              <a:cxnLst/>
              <a:rect l="l" t="t" r="r" b="b"/>
              <a:pathLst>
                <a:path w="1015" h="2117" extrusionOk="0">
                  <a:moveTo>
                    <a:pt x="506" y="295"/>
                  </a:moveTo>
                  <a:cubicBezTo>
                    <a:pt x="556" y="295"/>
                    <a:pt x="605" y="313"/>
                    <a:pt x="644" y="349"/>
                  </a:cubicBezTo>
                  <a:cubicBezTo>
                    <a:pt x="682" y="390"/>
                    <a:pt x="699" y="442"/>
                    <a:pt x="696" y="497"/>
                  </a:cubicBezTo>
                  <a:lnTo>
                    <a:pt x="696" y="1621"/>
                  </a:lnTo>
                  <a:cubicBezTo>
                    <a:pt x="699" y="1676"/>
                    <a:pt x="682" y="1728"/>
                    <a:pt x="644" y="1772"/>
                  </a:cubicBezTo>
                  <a:cubicBezTo>
                    <a:pt x="605" y="1806"/>
                    <a:pt x="556" y="1824"/>
                    <a:pt x="506" y="1824"/>
                  </a:cubicBezTo>
                  <a:cubicBezTo>
                    <a:pt x="457" y="1824"/>
                    <a:pt x="408" y="1806"/>
                    <a:pt x="369" y="1772"/>
                  </a:cubicBezTo>
                  <a:cubicBezTo>
                    <a:pt x="334" y="1728"/>
                    <a:pt x="314" y="1676"/>
                    <a:pt x="319" y="1621"/>
                  </a:cubicBezTo>
                  <a:lnTo>
                    <a:pt x="319" y="497"/>
                  </a:lnTo>
                  <a:cubicBezTo>
                    <a:pt x="314" y="442"/>
                    <a:pt x="334" y="390"/>
                    <a:pt x="369" y="349"/>
                  </a:cubicBezTo>
                  <a:cubicBezTo>
                    <a:pt x="408" y="313"/>
                    <a:pt x="457" y="295"/>
                    <a:pt x="506" y="295"/>
                  </a:cubicBezTo>
                  <a:close/>
                  <a:moveTo>
                    <a:pt x="507" y="1"/>
                  </a:moveTo>
                  <a:cubicBezTo>
                    <a:pt x="377" y="1"/>
                    <a:pt x="248" y="47"/>
                    <a:pt x="146" y="138"/>
                  </a:cubicBezTo>
                  <a:cubicBezTo>
                    <a:pt x="50" y="233"/>
                    <a:pt x="1" y="364"/>
                    <a:pt x="7" y="497"/>
                  </a:cubicBezTo>
                  <a:lnTo>
                    <a:pt x="7" y="1621"/>
                  </a:lnTo>
                  <a:cubicBezTo>
                    <a:pt x="1" y="1754"/>
                    <a:pt x="50" y="1885"/>
                    <a:pt x="146" y="1980"/>
                  </a:cubicBezTo>
                  <a:cubicBezTo>
                    <a:pt x="248" y="2071"/>
                    <a:pt x="377" y="2117"/>
                    <a:pt x="507" y="2117"/>
                  </a:cubicBezTo>
                  <a:cubicBezTo>
                    <a:pt x="636" y="2117"/>
                    <a:pt x="766" y="2071"/>
                    <a:pt x="870" y="1980"/>
                  </a:cubicBezTo>
                  <a:cubicBezTo>
                    <a:pt x="962" y="1885"/>
                    <a:pt x="1015" y="1754"/>
                    <a:pt x="1009" y="1621"/>
                  </a:cubicBezTo>
                  <a:lnTo>
                    <a:pt x="1009" y="497"/>
                  </a:lnTo>
                  <a:cubicBezTo>
                    <a:pt x="1015" y="364"/>
                    <a:pt x="962" y="233"/>
                    <a:pt x="870" y="138"/>
                  </a:cubicBezTo>
                  <a:cubicBezTo>
                    <a:pt x="766" y="47"/>
                    <a:pt x="636" y="1"/>
                    <a:pt x="507"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3089104" y="4051324"/>
              <a:ext cx="87007" cy="191101"/>
            </a:xfrm>
            <a:custGeom>
              <a:avLst/>
              <a:gdLst/>
              <a:ahLst/>
              <a:cxnLst/>
              <a:rect l="l" t="t" r="r" b="b"/>
              <a:pathLst>
                <a:path w="937" h="2058" extrusionOk="0">
                  <a:moveTo>
                    <a:pt x="0" y="1"/>
                  </a:moveTo>
                  <a:lnTo>
                    <a:pt x="0" y="296"/>
                  </a:lnTo>
                  <a:lnTo>
                    <a:pt x="589" y="296"/>
                  </a:lnTo>
                  <a:lnTo>
                    <a:pt x="0" y="1794"/>
                  </a:lnTo>
                  <a:lnTo>
                    <a:pt x="0" y="2057"/>
                  </a:lnTo>
                  <a:lnTo>
                    <a:pt x="936" y="2057"/>
                  </a:lnTo>
                  <a:lnTo>
                    <a:pt x="936" y="1765"/>
                  </a:lnTo>
                  <a:lnTo>
                    <a:pt x="348" y="1765"/>
                  </a:lnTo>
                  <a:lnTo>
                    <a:pt x="936" y="264"/>
                  </a:lnTo>
                  <a:lnTo>
                    <a:pt x="936"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3200441" y="4051324"/>
              <a:ext cx="82179" cy="191101"/>
            </a:xfrm>
            <a:custGeom>
              <a:avLst/>
              <a:gdLst/>
              <a:ahLst/>
              <a:cxnLst/>
              <a:rect l="l" t="t" r="r" b="b"/>
              <a:pathLst>
                <a:path w="885" h="2058" extrusionOk="0">
                  <a:moveTo>
                    <a:pt x="1" y="1"/>
                  </a:moveTo>
                  <a:lnTo>
                    <a:pt x="1" y="2057"/>
                  </a:lnTo>
                  <a:lnTo>
                    <a:pt x="884" y="2057"/>
                  </a:lnTo>
                  <a:lnTo>
                    <a:pt x="884" y="1765"/>
                  </a:lnTo>
                  <a:lnTo>
                    <a:pt x="311" y="1765"/>
                  </a:lnTo>
                  <a:lnTo>
                    <a:pt x="311" y="1162"/>
                  </a:lnTo>
                  <a:lnTo>
                    <a:pt x="768" y="1162"/>
                  </a:lnTo>
                  <a:lnTo>
                    <a:pt x="768" y="870"/>
                  </a:lnTo>
                  <a:lnTo>
                    <a:pt x="311" y="870"/>
                  </a:lnTo>
                  <a:lnTo>
                    <a:pt x="311" y="296"/>
                  </a:lnTo>
                  <a:lnTo>
                    <a:pt x="884" y="296"/>
                  </a:lnTo>
                  <a:lnTo>
                    <a:pt x="884"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2793722" y="4309283"/>
              <a:ext cx="33707" cy="54693"/>
            </a:xfrm>
            <a:custGeom>
              <a:avLst/>
              <a:gdLst/>
              <a:ahLst/>
              <a:cxnLst/>
              <a:rect l="l" t="t" r="r" b="b"/>
              <a:pathLst>
                <a:path w="363" h="589" extrusionOk="0">
                  <a:moveTo>
                    <a:pt x="70" y="1"/>
                  </a:moveTo>
                  <a:lnTo>
                    <a:pt x="36" y="279"/>
                  </a:lnTo>
                  <a:cubicBezTo>
                    <a:pt x="62" y="273"/>
                    <a:pt x="88" y="273"/>
                    <a:pt x="114" y="273"/>
                  </a:cubicBezTo>
                  <a:cubicBezTo>
                    <a:pt x="230" y="273"/>
                    <a:pt x="282" y="325"/>
                    <a:pt x="282" y="400"/>
                  </a:cubicBezTo>
                  <a:cubicBezTo>
                    <a:pt x="279" y="469"/>
                    <a:pt x="224" y="525"/>
                    <a:pt x="153" y="525"/>
                  </a:cubicBezTo>
                  <a:cubicBezTo>
                    <a:pt x="150" y="525"/>
                    <a:pt x="146" y="525"/>
                    <a:pt x="143" y="525"/>
                  </a:cubicBezTo>
                  <a:cubicBezTo>
                    <a:pt x="99" y="525"/>
                    <a:pt x="59" y="513"/>
                    <a:pt x="21" y="493"/>
                  </a:cubicBezTo>
                  <a:lnTo>
                    <a:pt x="1" y="554"/>
                  </a:lnTo>
                  <a:cubicBezTo>
                    <a:pt x="41" y="575"/>
                    <a:pt x="85" y="589"/>
                    <a:pt x="132" y="589"/>
                  </a:cubicBezTo>
                  <a:cubicBezTo>
                    <a:pt x="137" y="589"/>
                    <a:pt x="141" y="589"/>
                    <a:pt x="146" y="589"/>
                  </a:cubicBezTo>
                  <a:cubicBezTo>
                    <a:pt x="270" y="589"/>
                    <a:pt x="360" y="505"/>
                    <a:pt x="360" y="392"/>
                  </a:cubicBezTo>
                  <a:cubicBezTo>
                    <a:pt x="363" y="331"/>
                    <a:pt x="331" y="273"/>
                    <a:pt x="279" y="244"/>
                  </a:cubicBezTo>
                  <a:cubicBezTo>
                    <a:pt x="241" y="221"/>
                    <a:pt x="198" y="212"/>
                    <a:pt x="154" y="212"/>
                  </a:cubicBezTo>
                  <a:cubicBezTo>
                    <a:pt x="137" y="212"/>
                    <a:pt x="123" y="212"/>
                    <a:pt x="105" y="215"/>
                  </a:cubicBezTo>
                  <a:lnTo>
                    <a:pt x="128" y="67"/>
                  </a:lnTo>
                  <a:lnTo>
                    <a:pt x="349" y="67"/>
                  </a:lnTo>
                  <a:lnTo>
                    <a:pt x="349"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2835973" y="4309283"/>
              <a:ext cx="33986" cy="54693"/>
            </a:xfrm>
            <a:custGeom>
              <a:avLst/>
              <a:gdLst/>
              <a:ahLst/>
              <a:cxnLst/>
              <a:rect l="l" t="t" r="r" b="b"/>
              <a:pathLst>
                <a:path w="366" h="589" extrusionOk="0">
                  <a:moveTo>
                    <a:pt x="70" y="1"/>
                  </a:moveTo>
                  <a:lnTo>
                    <a:pt x="35" y="279"/>
                  </a:lnTo>
                  <a:cubicBezTo>
                    <a:pt x="62" y="273"/>
                    <a:pt x="88" y="273"/>
                    <a:pt x="117" y="273"/>
                  </a:cubicBezTo>
                  <a:cubicBezTo>
                    <a:pt x="232" y="273"/>
                    <a:pt x="282" y="325"/>
                    <a:pt x="282" y="400"/>
                  </a:cubicBezTo>
                  <a:cubicBezTo>
                    <a:pt x="282" y="469"/>
                    <a:pt x="224" y="525"/>
                    <a:pt x="156" y="525"/>
                  </a:cubicBezTo>
                  <a:cubicBezTo>
                    <a:pt x="152" y="525"/>
                    <a:pt x="149" y="525"/>
                    <a:pt x="146" y="525"/>
                  </a:cubicBezTo>
                  <a:cubicBezTo>
                    <a:pt x="102" y="525"/>
                    <a:pt x="59" y="513"/>
                    <a:pt x="21" y="493"/>
                  </a:cubicBezTo>
                  <a:lnTo>
                    <a:pt x="1" y="554"/>
                  </a:lnTo>
                  <a:cubicBezTo>
                    <a:pt x="40" y="575"/>
                    <a:pt x="87" y="589"/>
                    <a:pt x="133" y="589"/>
                  </a:cubicBezTo>
                  <a:cubicBezTo>
                    <a:pt x="137" y="589"/>
                    <a:pt x="141" y="589"/>
                    <a:pt x="146" y="589"/>
                  </a:cubicBezTo>
                  <a:cubicBezTo>
                    <a:pt x="273" y="589"/>
                    <a:pt x="363" y="505"/>
                    <a:pt x="363" y="392"/>
                  </a:cubicBezTo>
                  <a:cubicBezTo>
                    <a:pt x="366" y="331"/>
                    <a:pt x="334" y="273"/>
                    <a:pt x="282" y="244"/>
                  </a:cubicBezTo>
                  <a:cubicBezTo>
                    <a:pt x="241" y="221"/>
                    <a:pt x="201" y="212"/>
                    <a:pt x="157" y="212"/>
                  </a:cubicBezTo>
                  <a:cubicBezTo>
                    <a:pt x="140" y="212"/>
                    <a:pt x="125" y="212"/>
                    <a:pt x="108" y="215"/>
                  </a:cubicBezTo>
                  <a:lnTo>
                    <a:pt x="131" y="67"/>
                  </a:lnTo>
                  <a:lnTo>
                    <a:pt x="351" y="67"/>
                  </a:lnTo>
                  <a:lnTo>
                    <a:pt x="348"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2877666" y="4308447"/>
              <a:ext cx="37793" cy="55529"/>
            </a:xfrm>
            <a:custGeom>
              <a:avLst/>
              <a:gdLst/>
              <a:ahLst/>
              <a:cxnLst/>
              <a:rect l="l" t="t" r="r" b="b"/>
              <a:pathLst>
                <a:path w="407" h="598" extrusionOk="0">
                  <a:moveTo>
                    <a:pt x="203" y="267"/>
                  </a:moveTo>
                  <a:cubicBezTo>
                    <a:pt x="276" y="267"/>
                    <a:pt x="322" y="317"/>
                    <a:pt x="322" y="401"/>
                  </a:cubicBezTo>
                  <a:cubicBezTo>
                    <a:pt x="322" y="482"/>
                    <a:pt x="276" y="540"/>
                    <a:pt x="209" y="540"/>
                  </a:cubicBezTo>
                  <a:cubicBezTo>
                    <a:pt x="125" y="540"/>
                    <a:pt x="82" y="470"/>
                    <a:pt x="82" y="375"/>
                  </a:cubicBezTo>
                  <a:cubicBezTo>
                    <a:pt x="79" y="363"/>
                    <a:pt x="85" y="348"/>
                    <a:pt x="90" y="340"/>
                  </a:cubicBezTo>
                  <a:cubicBezTo>
                    <a:pt x="111" y="296"/>
                    <a:pt x="154" y="267"/>
                    <a:pt x="203" y="267"/>
                  </a:cubicBezTo>
                  <a:close/>
                  <a:moveTo>
                    <a:pt x="345" y="1"/>
                  </a:moveTo>
                  <a:cubicBezTo>
                    <a:pt x="325" y="1"/>
                    <a:pt x="305" y="1"/>
                    <a:pt x="287" y="4"/>
                  </a:cubicBezTo>
                  <a:cubicBezTo>
                    <a:pt x="218" y="12"/>
                    <a:pt x="151" y="41"/>
                    <a:pt x="102" y="91"/>
                  </a:cubicBezTo>
                  <a:cubicBezTo>
                    <a:pt x="35" y="160"/>
                    <a:pt x="1" y="256"/>
                    <a:pt x="4" y="351"/>
                  </a:cubicBezTo>
                  <a:cubicBezTo>
                    <a:pt x="4" y="502"/>
                    <a:pt x="85" y="598"/>
                    <a:pt x="209" y="598"/>
                  </a:cubicBezTo>
                  <a:cubicBezTo>
                    <a:pt x="319" y="598"/>
                    <a:pt x="406" y="505"/>
                    <a:pt x="400" y="395"/>
                  </a:cubicBezTo>
                  <a:cubicBezTo>
                    <a:pt x="400" y="279"/>
                    <a:pt x="328" y="207"/>
                    <a:pt x="227" y="207"/>
                  </a:cubicBezTo>
                  <a:cubicBezTo>
                    <a:pt x="172" y="207"/>
                    <a:pt x="119" y="230"/>
                    <a:pt x="88" y="273"/>
                  </a:cubicBezTo>
                  <a:lnTo>
                    <a:pt x="85" y="273"/>
                  </a:lnTo>
                  <a:cubicBezTo>
                    <a:pt x="96" y="169"/>
                    <a:pt x="177" y="82"/>
                    <a:pt x="285" y="68"/>
                  </a:cubicBezTo>
                  <a:cubicBezTo>
                    <a:pt x="305" y="65"/>
                    <a:pt x="325" y="65"/>
                    <a:pt x="345" y="65"/>
                  </a:cubicBezTo>
                  <a:lnTo>
                    <a:pt x="345"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2920195" y="4338068"/>
              <a:ext cx="20522" cy="5479"/>
            </a:xfrm>
            <a:custGeom>
              <a:avLst/>
              <a:gdLst/>
              <a:ahLst/>
              <a:cxnLst/>
              <a:rect l="l" t="t" r="r" b="b"/>
              <a:pathLst>
                <a:path w="221" h="59" extrusionOk="0">
                  <a:moveTo>
                    <a:pt x="0" y="1"/>
                  </a:moveTo>
                  <a:lnTo>
                    <a:pt x="0" y="58"/>
                  </a:lnTo>
                  <a:lnTo>
                    <a:pt x="220" y="58"/>
                  </a:lnTo>
                  <a:lnTo>
                    <a:pt x="220"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2946010" y="4308447"/>
              <a:ext cx="37236" cy="55529"/>
            </a:xfrm>
            <a:custGeom>
              <a:avLst/>
              <a:gdLst/>
              <a:ahLst/>
              <a:cxnLst/>
              <a:rect l="l" t="t" r="r" b="b"/>
              <a:pathLst>
                <a:path w="401" h="598" extrusionOk="0">
                  <a:moveTo>
                    <a:pt x="197" y="59"/>
                  </a:moveTo>
                  <a:cubicBezTo>
                    <a:pt x="279" y="59"/>
                    <a:pt x="316" y="134"/>
                    <a:pt x="316" y="236"/>
                  </a:cubicBezTo>
                  <a:cubicBezTo>
                    <a:pt x="316" y="244"/>
                    <a:pt x="313" y="253"/>
                    <a:pt x="307" y="262"/>
                  </a:cubicBezTo>
                  <a:cubicBezTo>
                    <a:pt x="286" y="300"/>
                    <a:pt x="246" y="323"/>
                    <a:pt x="202" y="323"/>
                  </a:cubicBezTo>
                  <a:cubicBezTo>
                    <a:pt x="200" y="323"/>
                    <a:pt x="197" y="323"/>
                    <a:pt x="195" y="322"/>
                  </a:cubicBezTo>
                  <a:cubicBezTo>
                    <a:pt x="128" y="322"/>
                    <a:pt x="76" y="267"/>
                    <a:pt x="84" y="201"/>
                  </a:cubicBezTo>
                  <a:cubicBezTo>
                    <a:pt x="84" y="120"/>
                    <a:pt x="131" y="59"/>
                    <a:pt x="197" y="59"/>
                  </a:cubicBezTo>
                  <a:close/>
                  <a:moveTo>
                    <a:pt x="203" y="1"/>
                  </a:moveTo>
                  <a:cubicBezTo>
                    <a:pt x="90" y="1"/>
                    <a:pt x="0" y="94"/>
                    <a:pt x="6" y="207"/>
                  </a:cubicBezTo>
                  <a:cubicBezTo>
                    <a:pt x="4" y="314"/>
                    <a:pt x="91" y="384"/>
                    <a:pt x="181" y="384"/>
                  </a:cubicBezTo>
                  <a:cubicBezTo>
                    <a:pt x="228" y="384"/>
                    <a:pt x="277" y="364"/>
                    <a:pt x="313" y="320"/>
                  </a:cubicBezTo>
                  <a:lnTo>
                    <a:pt x="316" y="320"/>
                  </a:lnTo>
                  <a:cubicBezTo>
                    <a:pt x="310" y="380"/>
                    <a:pt x="281" y="435"/>
                    <a:pt x="238" y="476"/>
                  </a:cubicBezTo>
                  <a:cubicBezTo>
                    <a:pt x="206" y="505"/>
                    <a:pt x="163" y="525"/>
                    <a:pt x="119" y="531"/>
                  </a:cubicBezTo>
                  <a:cubicBezTo>
                    <a:pt x="96" y="534"/>
                    <a:pt x="76" y="534"/>
                    <a:pt x="55" y="534"/>
                  </a:cubicBezTo>
                  <a:lnTo>
                    <a:pt x="55" y="598"/>
                  </a:lnTo>
                  <a:cubicBezTo>
                    <a:pt x="79" y="598"/>
                    <a:pt x="102" y="598"/>
                    <a:pt x="128" y="592"/>
                  </a:cubicBezTo>
                  <a:cubicBezTo>
                    <a:pt x="189" y="586"/>
                    <a:pt x="250" y="560"/>
                    <a:pt x="296" y="516"/>
                  </a:cubicBezTo>
                  <a:cubicBezTo>
                    <a:pt x="365" y="444"/>
                    <a:pt x="400" y="346"/>
                    <a:pt x="394" y="244"/>
                  </a:cubicBezTo>
                  <a:cubicBezTo>
                    <a:pt x="394" y="96"/>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2988539" y="4308447"/>
              <a:ext cx="36679" cy="55529"/>
            </a:xfrm>
            <a:custGeom>
              <a:avLst/>
              <a:gdLst/>
              <a:ahLst/>
              <a:cxnLst/>
              <a:rect l="l" t="t" r="r" b="b"/>
              <a:pathLst>
                <a:path w="395" h="598" extrusionOk="0">
                  <a:moveTo>
                    <a:pt x="187" y="55"/>
                  </a:moveTo>
                  <a:cubicBezTo>
                    <a:pt x="191" y="55"/>
                    <a:pt x="195" y="55"/>
                    <a:pt x="200" y="56"/>
                  </a:cubicBezTo>
                  <a:cubicBezTo>
                    <a:pt x="202" y="56"/>
                    <a:pt x="203" y="56"/>
                    <a:pt x="205" y="56"/>
                  </a:cubicBezTo>
                  <a:cubicBezTo>
                    <a:pt x="258" y="56"/>
                    <a:pt x="298" y="101"/>
                    <a:pt x="293" y="152"/>
                  </a:cubicBezTo>
                  <a:cubicBezTo>
                    <a:pt x="290" y="204"/>
                    <a:pt x="255" y="247"/>
                    <a:pt x="206" y="259"/>
                  </a:cubicBezTo>
                  <a:cubicBezTo>
                    <a:pt x="139" y="238"/>
                    <a:pt x="96" y="207"/>
                    <a:pt x="96" y="149"/>
                  </a:cubicBezTo>
                  <a:lnTo>
                    <a:pt x="99" y="149"/>
                  </a:lnTo>
                  <a:cubicBezTo>
                    <a:pt x="96" y="98"/>
                    <a:pt x="137" y="55"/>
                    <a:pt x="187" y="55"/>
                  </a:cubicBezTo>
                  <a:close/>
                  <a:moveTo>
                    <a:pt x="185" y="311"/>
                  </a:moveTo>
                  <a:cubicBezTo>
                    <a:pt x="264" y="334"/>
                    <a:pt x="313" y="369"/>
                    <a:pt x="313" y="438"/>
                  </a:cubicBezTo>
                  <a:cubicBezTo>
                    <a:pt x="313" y="496"/>
                    <a:pt x="264" y="543"/>
                    <a:pt x="207" y="543"/>
                  </a:cubicBezTo>
                  <a:cubicBezTo>
                    <a:pt x="204" y="543"/>
                    <a:pt x="200" y="543"/>
                    <a:pt x="197" y="543"/>
                  </a:cubicBezTo>
                  <a:cubicBezTo>
                    <a:pt x="195" y="543"/>
                    <a:pt x="194" y="543"/>
                    <a:pt x="192" y="543"/>
                  </a:cubicBezTo>
                  <a:cubicBezTo>
                    <a:pt x="130" y="543"/>
                    <a:pt x="81" y="494"/>
                    <a:pt x="81" y="432"/>
                  </a:cubicBezTo>
                  <a:cubicBezTo>
                    <a:pt x="81" y="377"/>
                    <a:pt x="119" y="331"/>
                    <a:pt x="185" y="311"/>
                  </a:cubicBezTo>
                  <a:close/>
                  <a:moveTo>
                    <a:pt x="203" y="1"/>
                  </a:moveTo>
                  <a:cubicBezTo>
                    <a:pt x="101" y="1"/>
                    <a:pt x="26" y="62"/>
                    <a:pt x="26" y="154"/>
                  </a:cubicBezTo>
                  <a:cubicBezTo>
                    <a:pt x="26" y="212"/>
                    <a:pt x="64" y="262"/>
                    <a:pt x="116" y="285"/>
                  </a:cubicBezTo>
                  <a:lnTo>
                    <a:pt x="116" y="288"/>
                  </a:lnTo>
                  <a:cubicBezTo>
                    <a:pt x="49" y="308"/>
                    <a:pt x="3" y="372"/>
                    <a:pt x="0" y="441"/>
                  </a:cubicBezTo>
                  <a:cubicBezTo>
                    <a:pt x="0" y="525"/>
                    <a:pt x="75" y="598"/>
                    <a:pt x="197" y="598"/>
                  </a:cubicBezTo>
                  <a:cubicBezTo>
                    <a:pt x="307" y="598"/>
                    <a:pt x="394" y="531"/>
                    <a:pt x="394" y="430"/>
                  </a:cubicBezTo>
                  <a:cubicBezTo>
                    <a:pt x="394" y="360"/>
                    <a:pt x="351" y="308"/>
                    <a:pt x="278" y="282"/>
                  </a:cubicBezTo>
                  <a:lnTo>
                    <a:pt x="278" y="279"/>
                  </a:lnTo>
                  <a:cubicBezTo>
                    <a:pt x="333" y="256"/>
                    <a:pt x="371" y="204"/>
                    <a:pt x="374" y="143"/>
                  </a:cubicBezTo>
                  <a:cubicBezTo>
                    <a:pt x="374" y="73"/>
                    <a:pt x="316"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3032646" y="4309283"/>
              <a:ext cx="34264" cy="53857"/>
            </a:xfrm>
            <a:custGeom>
              <a:avLst/>
              <a:gdLst/>
              <a:ahLst/>
              <a:cxnLst/>
              <a:rect l="l" t="t" r="r" b="b"/>
              <a:pathLst>
                <a:path w="369" h="580" extrusionOk="0">
                  <a:moveTo>
                    <a:pt x="0" y="1"/>
                  </a:moveTo>
                  <a:lnTo>
                    <a:pt x="0" y="67"/>
                  </a:lnTo>
                  <a:lnTo>
                    <a:pt x="284" y="67"/>
                  </a:lnTo>
                  <a:lnTo>
                    <a:pt x="32" y="580"/>
                  </a:lnTo>
                  <a:lnTo>
                    <a:pt x="113" y="580"/>
                  </a:lnTo>
                  <a:lnTo>
                    <a:pt x="368" y="53"/>
                  </a:lnTo>
                  <a:lnTo>
                    <a:pt x="368"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3072946" y="4338068"/>
              <a:ext cx="20522" cy="5479"/>
            </a:xfrm>
            <a:custGeom>
              <a:avLst/>
              <a:gdLst/>
              <a:ahLst/>
              <a:cxnLst/>
              <a:rect l="l" t="t" r="r" b="b"/>
              <a:pathLst>
                <a:path w="221" h="59" extrusionOk="0">
                  <a:moveTo>
                    <a:pt x="1" y="1"/>
                  </a:moveTo>
                  <a:lnTo>
                    <a:pt x="1" y="58"/>
                  </a:lnTo>
                  <a:lnTo>
                    <a:pt x="221" y="58"/>
                  </a:lnTo>
                  <a:lnTo>
                    <a:pt x="221"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3098761" y="4308447"/>
              <a:ext cx="36679" cy="55529"/>
            </a:xfrm>
            <a:custGeom>
              <a:avLst/>
              <a:gdLst/>
              <a:ahLst/>
              <a:cxnLst/>
              <a:rect l="l" t="t" r="r" b="b"/>
              <a:pathLst>
                <a:path w="395" h="598" extrusionOk="0">
                  <a:moveTo>
                    <a:pt x="198" y="62"/>
                  </a:moveTo>
                  <a:cubicBezTo>
                    <a:pt x="279" y="62"/>
                    <a:pt x="316" y="149"/>
                    <a:pt x="316" y="296"/>
                  </a:cubicBezTo>
                  <a:cubicBezTo>
                    <a:pt x="316" y="444"/>
                    <a:pt x="279" y="540"/>
                    <a:pt x="198" y="540"/>
                  </a:cubicBezTo>
                  <a:cubicBezTo>
                    <a:pt x="125" y="540"/>
                    <a:pt x="79" y="453"/>
                    <a:pt x="79" y="302"/>
                  </a:cubicBezTo>
                  <a:cubicBezTo>
                    <a:pt x="79" y="146"/>
                    <a:pt x="131" y="62"/>
                    <a:pt x="198" y="62"/>
                  </a:cubicBezTo>
                  <a:close/>
                  <a:moveTo>
                    <a:pt x="204" y="1"/>
                  </a:moveTo>
                  <a:cubicBezTo>
                    <a:pt x="85" y="1"/>
                    <a:pt x="1" y="111"/>
                    <a:pt x="1" y="302"/>
                  </a:cubicBezTo>
                  <a:cubicBezTo>
                    <a:pt x="4" y="493"/>
                    <a:pt x="79" y="598"/>
                    <a:pt x="195" y="598"/>
                  </a:cubicBezTo>
                  <a:cubicBezTo>
                    <a:pt x="322" y="598"/>
                    <a:pt x="395" y="490"/>
                    <a:pt x="395" y="293"/>
                  </a:cubicBezTo>
                  <a:cubicBezTo>
                    <a:pt x="395" y="108"/>
                    <a:pt x="322" y="1"/>
                    <a:pt x="20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3141847" y="4308447"/>
              <a:ext cx="33707" cy="55529"/>
            </a:xfrm>
            <a:custGeom>
              <a:avLst/>
              <a:gdLst/>
              <a:ahLst/>
              <a:cxnLst/>
              <a:rect l="l" t="t" r="r" b="b"/>
              <a:pathLst>
                <a:path w="363" h="598" extrusionOk="0">
                  <a:moveTo>
                    <a:pt x="174" y="1"/>
                  </a:moveTo>
                  <a:cubicBezTo>
                    <a:pt x="119" y="1"/>
                    <a:pt x="67" y="15"/>
                    <a:pt x="23" y="44"/>
                  </a:cubicBezTo>
                  <a:lnTo>
                    <a:pt x="44" y="102"/>
                  </a:lnTo>
                  <a:cubicBezTo>
                    <a:pt x="78" y="79"/>
                    <a:pt x="116" y="65"/>
                    <a:pt x="160" y="65"/>
                  </a:cubicBezTo>
                  <a:cubicBezTo>
                    <a:pt x="232" y="65"/>
                    <a:pt x="261" y="105"/>
                    <a:pt x="261" y="152"/>
                  </a:cubicBezTo>
                  <a:cubicBezTo>
                    <a:pt x="261" y="218"/>
                    <a:pt x="189" y="250"/>
                    <a:pt x="131" y="250"/>
                  </a:cubicBezTo>
                  <a:lnTo>
                    <a:pt x="87" y="250"/>
                  </a:lnTo>
                  <a:lnTo>
                    <a:pt x="87" y="308"/>
                  </a:lnTo>
                  <a:lnTo>
                    <a:pt x="131" y="308"/>
                  </a:lnTo>
                  <a:cubicBezTo>
                    <a:pt x="206" y="308"/>
                    <a:pt x="281" y="343"/>
                    <a:pt x="281" y="424"/>
                  </a:cubicBezTo>
                  <a:cubicBezTo>
                    <a:pt x="281" y="470"/>
                    <a:pt x="252" y="537"/>
                    <a:pt x="151" y="537"/>
                  </a:cubicBezTo>
                  <a:cubicBezTo>
                    <a:pt x="105" y="534"/>
                    <a:pt x="61" y="522"/>
                    <a:pt x="21" y="499"/>
                  </a:cubicBezTo>
                  <a:lnTo>
                    <a:pt x="0" y="557"/>
                  </a:lnTo>
                  <a:cubicBezTo>
                    <a:pt x="47" y="583"/>
                    <a:pt x="99" y="598"/>
                    <a:pt x="151" y="598"/>
                  </a:cubicBezTo>
                  <a:cubicBezTo>
                    <a:pt x="290" y="598"/>
                    <a:pt x="362" y="516"/>
                    <a:pt x="362" y="424"/>
                  </a:cubicBezTo>
                  <a:cubicBezTo>
                    <a:pt x="362" y="348"/>
                    <a:pt x="307" y="285"/>
                    <a:pt x="232" y="273"/>
                  </a:cubicBezTo>
                  <a:cubicBezTo>
                    <a:pt x="296" y="259"/>
                    <a:pt x="339" y="201"/>
                    <a:pt x="339" y="137"/>
                  </a:cubicBezTo>
                  <a:cubicBezTo>
                    <a:pt x="339" y="68"/>
                    <a:pt x="287" y="1"/>
                    <a:pt x="17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3215762" y="4306311"/>
              <a:ext cx="28879" cy="60079"/>
            </a:xfrm>
            <a:custGeom>
              <a:avLst/>
              <a:gdLst/>
              <a:ahLst/>
              <a:cxnLst/>
              <a:rect l="l" t="t" r="r" b="b"/>
              <a:pathLst>
                <a:path w="311" h="647" extrusionOk="0">
                  <a:moveTo>
                    <a:pt x="250" y="1"/>
                  </a:moveTo>
                  <a:lnTo>
                    <a:pt x="1" y="647"/>
                  </a:lnTo>
                  <a:lnTo>
                    <a:pt x="62" y="647"/>
                  </a:lnTo>
                  <a:lnTo>
                    <a:pt x="311"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3264791" y="4308447"/>
              <a:ext cx="36586" cy="55529"/>
            </a:xfrm>
            <a:custGeom>
              <a:avLst/>
              <a:gdLst/>
              <a:ahLst/>
              <a:cxnLst/>
              <a:rect l="l" t="t" r="r" b="b"/>
              <a:pathLst>
                <a:path w="394" h="598" extrusionOk="0">
                  <a:moveTo>
                    <a:pt x="197" y="62"/>
                  </a:moveTo>
                  <a:cubicBezTo>
                    <a:pt x="281" y="62"/>
                    <a:pt x="316" y="149"/>
                    <a:pt x="316" y="296"/>
                  </a:cubicBezTo>
                  <a:cubicBezTo>
                    <a:pt x="316" y="444"/>
                    <a:pt x="278" y="540"/>
                    <a:pt x="197" y="540"/>
                  </a:cubicBezTo>
                  <a:cubicBezTo>
                    <a:pt x="125" y="540"/>
                    <a:pt x="78" y="453"/>
                    <a:pt x="78" y="302"/>
                  </a:cubicBezTo>
                  <a:cubicBezTo>
                    <a:pt x="78" y="146"/>
                    <a:pt x="130" y="62"/>
                    <a:pt x="197" y="62"/>
                  </a:cubicBezTo>
                  <a:close/>
                  <a:moveTo>
                    <a:pt x="203" y="1"/>
                  </a:moveTo>
                  <a:cubicBezTo>
                    <a:pt x="84" y="1"/>
                    <a:pt x="0" y="111"/>
                    <a:pt x="0" y="302"/>
                  </a:cubicBezTo>
                  <a:cubicBezTo>
                    <a:pt x="3" y="493"/>
                    <a:pt x="78" y="598"/>
                    <a:pt x="194" y="598"/>
                  </a:cubicBezTo>
                  <a:cubicBezTo>
                    <a:pt x="322" y="598"/>
                    <a:pt x="394" y="490"/>
                    <a:pt x="394" y="293"/>
                  </a:cubicBezTo>
                  <a:cubicBezTo>
                    <a:pt x="394" y="108"/>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3307506" y="4308447"/>
              <a:ext cx="36400" cy="55529"/>
            </a:xfrm>
            <a:custGeom>
              <a:avLst/>
              <a:gdLst/>
              <a:ahLst/>
              <a:cxnLst/>
              <a:rect l="l" t="t" r="r" b="b"/>
              <a:pathLst>
                <a:path w="392" h="598" extrusionOk="0">
                  <a:moveTo>
                    <a:pt x="185" y="58"/>
                  </a:moveTo>
                  <a:cubicBezTo>
                    <a:pt x="188" y="58"/>
                    <a:pt x="192" y="58"/>
                    <a:pt x="195" y="59"/>
                  </a:cubicBezTo>
                  <a:cubicBezTo>
                    <a:pt x="198" y="58"/>
                    <a:pt x="201" y="58"/>
                    <a:pt x="205" y="58"/>
                  </a:cubicBezTo>
                  <a:cubicBezTo>
                    <a:pt x="255" y="58"/>
                    <a:pt x="296" y="100"/>
                    <a:pt x="293" y="152"/>
                  </a:cubicBezTo>
                  <a:cubicBezTo>
                    <a:pt x="290" y="204"/>
                    <a:pt x="255" y="247"/>
                    <a:pt x="203" y="259"/>
                  </a:cubicBezTo>
                  <a:cubicBezTo>
                    <a:pt x="137" y="238"/>
                    <a:pt x="93" y="207"/>
                    <a:pt x="93" y="149"/>
                  </a:cubicBezTo>
                  <a:lnTo>
                    <a:pt x="96" y="149"/>
                  </a:lnTo>
                  <a:cubicBezTo>
                    <a:pt x="96" y="100"/>
                    <a:pt x="137" y="58"/>
                    <a:pt x="185" y="58"/>
                  </a:cubicBezTo>
                  <a:close/>
                  <a:moveTo>
                    <a:pt x="183" y="311"/>
                  </a:moveTo>
                  <a:cubicBezTo>
                    <a:pt x="261" y="334"/>
                    <a:pt x="311" y="369"/>
                    <a:pt x="311" y="438"/>
                  </a:cubicBezTo>
                  <a:cubicBezTo>
                    <a:pt x="311" y="496"/>
                    <a:pt x="264" y="543"/>
                    <a:pt x="205" y="543"/>
                  </a:cubicBezTo>
                  <a:cubicBezTo>
                    <a:pt x="201" y="543"/>
                    <a:pt x="198" y="543"/>
                    <a:pt x="195" y="543"/>
                  </a:cubicBezTo>
                  <a:cubicBezTo>
                    <a:pt x="193" y="543"/>
                    <a:pt x="191" y="543"/>
                    <a:pt x="189" y="543"/>
                  </a:cubicBezTo>
                  <a:cubicBezTo>
                    <a:pt x="128" y="543"/>
                    <a:pt x="79" y="494"/>
                    <a:pt x="79" y="432"/>
                  </a:cubicBezTo>
                  <a:cubicBezTo>
                    <a:pt x="79" y="377"/>
                    <a:pt x="116" y="331"/>
                    <a:pt x="183" y="311"/>
                  </a:cubicBezTo>
                  <a:close/>
                  <a:moveTo>
                    <a:pt x="200" y="1"/>
                  </a:moveTo>
                  <a:cubicBezTo>
                    <a:pt x="99" y="1"/>
                    <a:pt x="24" y="62"/>
                    <a:pt x="24" y="154"/>
                  </a:cubicBezTo>
                  <a:cubicBezTo>
                    <a:pt x="24" y="212"/>
                    <a:pt x="61" y="262"/>
                    <a:pt x="114" y="285"/>
                  </a:cubicBezTo>
                  <a:lnTo>
                    <a:pt x="114" y="288"/>
                  </a:lnTo>
                  <a:cubicBezTo>
                    <a:pt x="47" y="308"/>
                    <a:pt x="1" y="372"/>
                    <a:pt x="1" y="441"/>
                  </a:cubicBezTo>
                  <a:cubicBezTo>
                    <a:pt x="1" y="525"/>
                    <a:pt x="73" y="598"/>
                    <a:pt x="195" y="598"/>
                  </a:cubicBezTo>
                  <a:cubicBezTo>
                    <a:pt x="305" y="598"/>
                    <a:pt x="392" y="531"/>
                    <a:pt x="392" y="430"/>
                  </a:cubicBezTo>
                  <a:cubicBezTo>
                    <a:pt x="392" y="360"/>
                    <a:pt x="348" y="308"/>
                    <a:pt x="276" y="282"/>
                  </a:cubicBezTo>
                  <a:lnTo>
                    <a:pt x="276" y="279"/>
                  </a:lnTo>
                  <a:cubicBezTo>
                    <a:pt x="331" y="256"/>
                    <a:pt x="368" y="204"/>
                    <a:pt x="371" y="143"/>
                  </a:cubicBezTo>
                  <a:cubicBezTo>
                    <a:pt x="371" y="73"/>
                    <a:pt x="313" y="1"/>
                    <a:pt x="20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2994110" y="3794479"/>
              <a:ext cx="130093" cy="111429"/>
            </a:xfrm>
            <a:custGeom>
              <a:avLst/>
              <a:gdLst/>
              <a:ahLst/>
              <a:cxnLst/>
              <a:rect l="l" t="t" r="r" b="b"/>
              <a:pathLst>
                <a:path w="1401" h="1200" extrusionOk="0">
                  <a:moveTo>
                    <a:pt x="798" y="194"/>
                  </a:moveTo>
                  <a:cubicBezTo>
                    <a:pt x="1006" y="194"/>
                    <a:pt x="1206" y="357"/>
                    <a:pt x="1206" y="600"/>
                  </a:cubicBezTo>
                  <a:cubicBezTo>
                    <a:pt x="1206" y="823"/>
                    <a:pt x="1023" y="1003"/>
                    <a:pt x="803" y="1003"/>
                  </a:cubicBezTo>
                  <a:cubicBezTo>
                    <a:pt x="441" y="1003"/>
                    <a:pt x="262" y="568"/>
                    <a:pt x="517" y="313"/>
                  </a:cubicBezTo>
                  <a:cubicBezTo>
                    <a:pt x="599" y="231"/>
                    <a:pt x="700" y="194"/>
                    <a:pt x="798" y="194"/>
                  </a:cubicBezTo>
                  <a:close/>
                  <a:moveTo>
                    <a:pt x="803" y="0"/>
                  </a:moveTo>
                  <a:cubicBezTo>
                    <a:pt x="267" y="0"/>
                    <a:pt x="1" y="646"/>
                    <a:pt x="378" y="1023"/>
                  </a:cubicBezTo>
                  <a:cubicBezTo>
                    <a:pt x="500" y="1145"/>
                    <a:pt x="651" y="1199"/>
                    <a:pt x="798" y="1199"/>
                  </a:cubicBezTo>
                  <a:cubicBezTo>
                    <a:pt x="1106" y="1199"/>
                    <a:pt x="1400" y="961"/>
                    <a:pt x="1400" y="600"/>
                  </a:cubicBezTo>
                  <a:cubicBezTo>
                    <a:pt x="1400" y="267"/>
                    <a:pt x="1134" y="0"/>
                    <a:pt x="803" y="0"/>
                  </a:cubicBezTo>
                  <a:close/>
                </a:path>
              </a:pathLst>
            </a:custGeom>
            <a:solidFill>
              <a:srgbClr val="EC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2678950" y="4576342"/>
              <a:ext cx="26093" cy="22286"/>
            </a:xfrm>
            <a:custGeom>
              <a:avLst/>
              <a:gdLst/>
              <a:ahLst/>
              <a:cxnLst/>
              <a:rect l="l" t="t" r="r" b="b"/>
              <a:pathLst>
                <a:path w="281" h="240" extrusionOk="0">
                  <a:moveTo>
                    <a:pt x="167" y="1"/>
                  </a:moveTo>
                  <a:cubicBezTo>
                    <a:pt x="166" y="1"/>
                    <a:pt x="164" y="1"/>
                    <a:pt x="162" y="1"/>
                  </a:cubicBezTo>
                  <a:cubicBezTo>
                    <a:pt x="55" y="1"/>
                    <a:pt x="0" y="128"/>
                    <a:pt x="75" y="204"/>
                  </a:cubicBezTo>
                  <a:cubicBezTo>
                    <a:pt x="100" y="228"/>
                    <a:pt x="130" y="239"/>
                    <a:pt x="160" y="239"/>
                  </a:cubicBezTo>
                  <a:cubicBezTo>
                    <a:pt x="222" y="239"/>
                    <a:pt x="281" y="192"/>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2711450" y="4576342"/>
              <a:ext cx="26186" cy="22286"/>
            </a:xfrm>
            <a:custGeom>
              <a:avLst/>
              <a:gdLst/>
              <a:ahLst/>
              <a:cxnLst/>
              <a:rect l="l" t="t" r="r" b="b"/>
              <a:pathLst>
                <a:path w="282" h="240" extrusionOk="0">
                  <a:moveTo>
                    <a:pt x="168" y="1"/>
                  </a:moveTo>
                  <a:cubicBezTo>
                    <a:pt x="166" y="1"/>
                    <a:pt x="164" y="1"/>
                    <a:pt x="163" y="1"/>
                  </a:cubicBezTo>
                  <a:cubicBezTo>
                    <a:pt x="56" y="1"/>
                    <a:pt x="1" y="128"/>
                    <a:pt x="76" y="204"/>
                  </a:cubicBezTo>
                  <a:cubicBezTo>
                    <a:pt x="100" y="228"/>
                    <a:pt x="131" y="239"/>
                    <a:pt x="160" y="239"/>
                  </a:cubicBezTo>
                  <a:cubicBezTo>
                    <a:pt x="222" y="239"/>
                    <a:pt x="281" y="192"/>
                    <a:pt x="281" y="120"/>
                  </a:cubicBezTo>
                  <a:cubicBezTo>
                    <a:pt x="281" y="55"/>
                    <a:pt x="232" y="1"/>
                    <a:pt x="168"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2744043" y="4576342"/>
              <a:ext cx="26372" cy="22472"/>
            </a:xfrm>
            <a:custGeom>
              <a:avLst/>
              <a:gdLst/>
              <a:ahLst/>
              <a:cxnLst/>
              <a:rect l="l" t="t" r="r" b="b"/>
              <a:pathLst>
                <a:path w="284" h="242" extrusionOk="0">
                  <a:moveTo>
                    <a:pt x="162" y="1"/>
                  </a:moveTo>
                  <a:cubicBezTo>
                    <a:pt x="55" y="1"/>
                    <a:pt x="0" y="128"/>
                    <a:pt x="75" y="207"/>
                  </a:cubicBezTo>
                  <a:cubicBezTo>
                    <a:pt x="100" y="231"/>
                    <a:pt x="131" y="241"/>
                    <a:pt x="160" y="241"/>
                  </a:cubicBezTo>
                  <a:cubicBezTo>
                    <a:pt x="224" y="241"/>
                    <a:pt x="284" y="193"/>
                    <a:pt x="284" y="120"/>
                  </a:cubicBezTo>
                  <a:cubicBezTo>
                    <a:pt x="284" y="53"/>
                    <a:pt x="229" y="1"/>
                    <a:pt x="162"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2776822" y="4576342"/>
              <a:ext cx="26186" cy="22286"/>
            </a:xfrm>
            <a:custGeom>
              <a:avLst/>
              <a:gdLst/>
              <a:ahLst/>
              <a:cxnLst/>
              <a:rect l="l" t="t" r="r" b="b"/>
              <a:pathLst>
                <a:path w="282" h="240" extrusionOk="0">
                  <a:moveTo>
                    <a:pt x="165" y="1"/>
                  </a:moveTo>
                  <a:cubicBezTo>
                    <a:pt x="163" y="1"/>
                    <a:pt x="161" y="1"/>
                    <a:pt x="160" y="1"/>
                  </a:cubicBezTo>
                  <a:cubicBezTo>
                    <a:pt x="53" y="1"/>
                    <a:pt x="0" y="128"/>
                    <a:pt x="76" y="204"/>
                  </a:cubicBezTo>
                  <a:cubicBezTo>
                    <a:pt x="100" y="228"/>
                    <a:pt x="130" y="239"/>
                    <a:pt x="160" y="239"/>
                  </a:cubicBezTo>
                  <a:cubicBezTo>
                    <a:pt x="221" y="239"/>
                    <a:pt x="279" y="192"/>
                    <a:pt x="281" y="120"/>
                  </a:cubicBezTo>
                  <a:cubicBezTo>
                    <a:pt x="281" y="55"/>
                    <a:pt x="229" y="1"/>
                    <a:pt x="165"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2809323" y="4576342"/>
              <a:ext cx="26186" cy="22286"/>
            </a:xfrm>
            <a:custGeom>
              <a:avLst/>
              <a:gdLst/>
              <a:ahLst/>
              <a:cxnLst/>
              <a:rect l="l" t="t" r="r" b="b"/>
              <a:pathLst>
                <a:path w="282" h="240" extrusionOk="0">
                  <a:moveTo>
                    <a:pt x="165" y="1"/>
                  </a:moveTo>
                  <a:cubicBezTo>
                    <a:pt x="164" y="1"/>
                    <a:pt x="162" y="1"/>
                    <a:pt x="160" y="1"/>
                  </a:cubicBezTo>
                  <a:cubicBezTo>
                    <a:pt x="53" y="1"/>
                    <a:pt x="1" y="128"/>
                    <a:pt x="76" y="204"/>
                  </a:cubicBezTo>
                  <a:cubicBezTo>
                    <a:pt x="101" y="228"/>
                    <a:pt x="131" y="239"/>
                    <a:pt x="161" y="239"/>
                  </a:cubicBezTo>
                  <a:cubicBezTo>
                    <a:pt x="223" y="239"/>
                    <a:pt x="282" y="192"/>
                    <a:pt x="282" y="120"/>
                  </a:cubicBezTo>
                  <a:cubicBezTo>
                    <a:pt x="282" y="55"/>
                    <a:pt x="230" y="1"/>
                    <a:pt x="165"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2841730" y="4576342"/>
              <a:ext cx="26372" cy="22472"/>
            </a:xfrm>
            <a:custGeom>
              <a:avLst/>
              <a:gdLst/>
              <a:ahLst/>
              <a:cxnLst/>
              <a:rect l="l" t="t" r="r" b="b"/>
              <a:pathLst>
                <a:path w="284" h="242" extrusionOk="0">
                  <a:moveTo>
                    <a:pt x="167" y="1"/>
                  </a:moveTo>
                  <a:cubicBezTo>
                    <a:pt x="165" y="1"/>
                    <a:pt x="163" y="1"/>
                    <a:pt x="162" y="1"/>
                  </a:cubicBezTo>
                  <a:cubicBezTo>
                    <a:pt x="161"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2874509" y="4576342"/>
              <a:ext cx="26093" cy="22472"/>
            </a:xfrm>
            <a:custGeom>
              <a:avLst/>
              <a:gdLst/>
              <a:ahLst/>
              <a:cxnLst/>
              <a:rect l="l" t="t" r="r" b="b"/>
              <a:pathLst>
                <a:path w="281" h="242" extrusionOk="0">
                  <a:moveTo>
                    <a:pt x="164" y="1"/>
                  </a:moveTo>
                  <a:cubicBezTo>
                    <a:pt x="163" y="1"/>
                    <a:pt x="161" y="1"/>
                    <a:pt x="159" y="1"/>
                  </a:cubicBezTo>
                  <a:cubicBezTo>
                    <a:pt x="158" y="1"/>
                    <a:pt x="157" y="1"/>
                    <a:pt x="156" y="1"/>
                  </a:cubicBezTo>
                  <a:cubicBezTo>
                    <a:pt x="51" y="1"/>
                    <a:pt x="1" y="129"/>
                    <a:pt x="75" y="207"/>
                  </a:cubicBezTo>
                  <a:cubicBezTo>
                    <a:pt x="99" y="231"/>
                    <a:pt x="129" y="241"/>
                    <a:pt x="158" y="241"/>
                  </a:cubicBezTo>
                  <a:cubicBezTo>
                    <a:pt x="221" y="241"/>
                    <a:pt x="281" y="193"/>
                    <a:pt x="281" y="120"/>
                  </a:cubicBezTo>
                  <a:cubicBezTo>
                    <a:pt x="281" y="55"/>
                    <a:pt x="229" y="1"/>
                    <a:pt x="16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2907009" y="4576342"/>
              <a:ext cx="26186" cy="22286"/>
            </a:xfrm>
            <a:custGeom>
              <a:avLst/>
              <a:gdLst/>
              <a:ahLst/>
              <a:cxnLst/>
              <a:rect l="l" t="t" r="r" b="b"/>
              <a:pathLst>
                <a:path w="282" h="240" extrusionOk="0">
                  <a:moveTo>
                    <a:pt x="167" y="1"/>
                  </a:moveTo>
                  <a:cubicBezTo>
                    <a:pt x="166" y="1"/>
                    <a:pt x="164" y="1"/>
                    <a:pt x="163" y="1"/>
                  </a:cubicBezTo>
                  <a:cubicBezTo>
                    <a:pt x="55" y="1"/>
                    <a:pt x="0" y="128"/>
                    <a:pt x="76" y="204"/>
                  </a:cubicBezTo>
                  <a:cubicBezTo>
                    <a:pt x="100" y="228"/>
                    <a:pt x="131" y="239"/>
                    <a:pt x="160" y="239"/>
                  </a:cubicBezTo>
                  <a:cubicBezTo>
                    <a:pt x="222" y="239"/>
                    <a:pt x="281" y="192"/>
                    <a:pt x="281" y="120"/>
                  </a:cubicBezTo>
                  <a:cubicBezTo>
                    <a:pt x="281" y="55"/>
                    <a:pt x="229"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2939602"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2972196" y="4576342"/>
              <a:ext cx="26093" cy="22472"/>
            </a:xfrm>
            <a:custGeom>
              <a:avLst/>
              <a:gdLst/>
              <a:ahLst/>
              <a:cxnLst/>
              <a:rect l="l" t="t" r="r" b="b"/>
              <a:pathLst>
                <a:path w="281" h="242" extrusionOk="0">
                  <a:moveTo>
                    <a:pt x="167" y="1"/>
                  </a:moveTo>
                  <a:cubicBezTo>
                    <a:pt x="165" y="1"/>
                    <a:pt x="163" y="1"/>
                    <a:pt x="162" y="1"/>
                  </a:cubicBezTo>
                  <a:cubicBezTo>
                    <a:pt x="160" y="1"/>
                    <a:pt x="159" y="1"/>
                    <a:pt x="158" y="1"/>
                  </a:cubicBezTo>
                  <a:cubicBezTo>
                    <a:pt x="53" y="1"/>
                    <a:pt x="0" y="129"/>
                    <a:pt x="75" y="207"/>
                  </a:cubicBezTo>
                  <a:cubicBezTo>
                    <a:pt x="99" y="231"/>
                    <a:pt x="128" y="241"/>
                    <a:pt x="158" y="241"/>
                  </a:cubicBezTo>
                  <a:cubicBezTo>
                    <a:pt x="220" y="241"/>
                    <a:pt x="280" y="193"/>
                    <a:pt x="280" y="120"/>
                  </a:cubicBezTo>
                  <a:cubicBezTo>
                    <a:pt x="280"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3004696"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037289"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069789" y="4576342"/>
              <a:ext cx="26372" cy="22472"/>
            </a:xfrm>
            <a:custGeom>
              <a:avLst/>
              <a:gdLst/>
              <a:ahLst/>
              <a:cxnLst/>
              <a:rect l="l" t="t" r="r" b="b"/>
              <a:pathLst>
                <a:path w="284" h="242" extrusionOk="0">
                  <a:moveTo>
                    <a:pt x="167" y="1"/>
                  </a:moveTo>
                  <a:cubicBezTo>
                    <a:pt x="165" y="1"/>
                    <a:pt x="164" y="1"/>
                    <a:pt x="162" y="1"/>
                  </a:cubicBezTo>
                  <a:cubicBezTo>
                    <a:pt x="161" y="1"/>
                    <a:pt x="160" y="1"/>
                    <a:pt x="159" y="1"/>
                  </a:cubicBezTo>
                  <a:cubicBezTo>
                    <a:pt x="54" y="1"/>
                    <a:pt x="1" y="129"/>
                    <a:pt x="78" y="207"/>
                  </a:cubicBezTo>
                  <a:cubicBezTo>
                    <a:pt x="102" y="231"/>
                    <a:pt x="132" y="241"/>
                    <a:pt x="161" y="241"/>
                  </a:cubicBezTo>
                  <a:cubicBezTo>
                    <a:pt x="223" y="241"/>
                    <a:pt x="284" y="193"/>
                    <a:pt x="284" y="120"/>
                  </a:cubicBezTo>
                  <a:cubicBezTo>
                    <a:pt x="284"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102382"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3135161" y="4576342"/>
              <a:ext cx="26093" cy="22472"/>
            </a:xfrm>
            <a:custGeom>
              <a:avLst/>
              <a:gdLst/>
              <a:ahLst/>
              <a:cxnLst/>
              <a:rect l="l" t="t" r="r" b="b"/>
              <a:pathLst>
                <a:path w="281" h="242" extrusionOk="0">
                  <a:moveTo>
                    <a:pt x="164" y="1"/>
                  </a:moveTo>
                  <a:cubicBezTo>
                    <a:pt x="162" y="1"/>
                    <a:pt x="161" y="1"/>
                    <a:pt x="159" y="1"/>
                  </a:cubicBezTo>
                  <a:cubicBezTo>
                    <a:pt x="158" y="1"/>
                    <a:pt x="157" y="1"/>
                    <a:pt x="156" y="1"/>
                  </a:cubicBezTo>
                  <a:cubicBezTo>
                    <a:pt x="51" y="1"/>
                    <a:pt x="1" y="129"/>
                    <a:pt x="75" y="207"/>
                  </a:cubicBezTo>
                  <a:cubicBezTo>
                    <a:pt x="99" y="231"/>
                    <a:pt x="129" y="241"/>
                    <a:pt x="158" y="241"/>
                  </a:cubicBezTo>
                  <a:cubicBezTo>
                    <a:pt x="220" y="241"/>
                    <a:pt x="281" y="193"/>
                    <a:pt x="281" y="120"/>
                  </a:cubicBezTo>
                  <a:cubicBezTo>
                    <a:pt x="281" y="55"/>
                    <a:pt x="228" y="1"/>
                    <a:pt x="16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3167755" y="4576342"/>
              <a:ext cx="26093" cy="22472"/>
            </a:xfrm>
            <a:custGeom>
              <a:avLst/>
              <a:gdLst/>
              <a:ahLst/>
              <a:cxnLst/>
              <a:rect l="l" t="t" r="r" b="b"/>
              <a:pathLst>
                <a:path w="281" h="242" extrusionOk="0">
                  <a:moveTo>
                    <a:pt x="166" y="1"/>
                  </a:moveTo>
                  <a:cubicBezTo>
                    <a:pt x="165" y="1"/>
                    <a:pt x="163" y="1"/>
                    <a:pt x="162" y="1"/>
                  </a:cubicBezTo>
                  <a:cubicBezTo>
                    <a:pt x="160" y="1"/>
                    <a:pt x="159" y="1"/>
                    <a:pt x="158" y="1"/>
                  </a:cubicBezTo>
                  <a:cubicBezTo>
                    <a:pt x="50" y="1"/>
                    <a:pt x="0" y="129"/>
                    <a:pt x="75" y="207"/>
                  </a:cubicBezTo>
                  <a:cubicBezTo>
                    <a:pt x="99" y="231"/>
                    <a:pt x="128" y="241"/>
                    <a:pt x="158" y="241"/>
                  </a:cubicBezTo>
                  <a:cubicBezTo>
                    <a:pt x="220" y="241"/>
                    <a:pt x="280" y="193"/>
                    <a:pt x="280" y="120"/>
                  </a:cubicBezTo>
                  <a:cubicBezTo>
                    <a:pt x="280" y="55"/>
                    <a:pt x="228" y="1"/>
                    <a:pt x="166"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3200255"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3232755" y="4576342"/>
              <a:ext cx="26186" cy="22472"/>
            </a:xfrm>
            <a:custGeom>
              <a:avLst/>
              <a:gdLst/>
              <a:ahLst/>
              <a:cxnLst/>
              <a:rect l="l" t="t" r="r" b="b"/>
              <a:pathLst>
                <a:path w="282" h="242" extrusionOk="0">
                  <a:moveTo>
                    <a:pt x="163" y="1"/>
                  </a:moveTo>
                  <a:cubicBezTo>
                    <a:pt x="55" y="1"/>
                    <a:pt x="0" y="128"/>
                    <a:pt x="76" y="207"/>
                  </a:cubicBezTo>
                  <a:cubicBezTo>
                    <a:pt x="100" y="231"/>
                    <a:pt x="129" y="241"/>
                    <a:pt x="159" y="241"/>
                  </a:cubicBezTo>
                  <a:cubicBezTo>
                    <a:pt x="221" y="241"/>
                    <a:pt x="281" y="193"/>
                    <a:pt x="281" y="120"/>
                  </a:cubicBezTo>
                  <a:cubicBezTo>
                    <a:pt x="281"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3265348"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3297941"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3330627"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3362942" y="4576342"/>
              <a:ext cx="26464" cy="22472"/>
            </a:xfrm>
            <a:custGeom>
              <a:avLst/>
              <a:gdLst/>
              <a:ahLst/>
              <a:cxnLst/>
              <a:rect l="l" t="t" r="r" b="b"/>
              <a:pathLst>
                <a:path w="285" h="242" extrusionOk="0">
                  <a:moveTo>
                    <a:pt x="163" y="1"/>
                  </a:moveTo>
                  <a:cubicBezTo>
                    <a:pt x="55" y="1"/>
                    <a:pt x="0" y="128"/>
                    <a:pt x="79" y="207"/>
                  </a:cubicBezTo>
                  <a:cubicBezTo>
                    <a:pt x="103" y="231"/>
                    <a:pt x="132" y="241"/>
                    <a:pt x="162"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3395721"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428035" y="4576342"/>
              <a:ext cx="26464" cy="22472"/>
            </a:xfrm>
            <a:custGeom>
              <a:avLst/>
              <a:gdLst/>
              <a:ahLst/>
              <a:cxnLst/>
              <a:rect l="l" t="t" r="r" b="b"/>
              <a:pathLst>
                <a:path w="285" h="242" extrusionOk="0">
                  <a:moveTo>
                    <a:pt x="163" y="1"/>
                  </a:moveTo>
                  <a:cubicBezTo>
                    <a:pt x="55" y="1"/>
                    <a:pt x="0" y="128"/>
                    <a:pt x="76" y="207"/>
                  </a:cubicBezTo>
                  <a:cubicBezTo>
                    <a:pt x="101" y="231"/>
                    <a:pt x="131" y="241"/>
                    <a:pt x="161"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p:nvPr/>
          </p:nvSpPr>
          <p:spPr>
            <a:xfrm>
              <a:off x="2698822" y="4585813"/>
              <a:ext cx="741374" cy="4086"/>
            </a:xfrm>
            <a:custGeom>
              <a:avLst/>
              <a:gdLst/>
              <a:ahLst/>
              <a:cxnLst/>
              <a:rect l="l" t="t" r="r" b="b"/>
              <a:pathLst>
                <a:path w="7984" h="44" extrusionOk="0">
                  <a:moveTo>
                    <a:pt x="0" y="0"/>
                  </a:moveTo>
                  <a:lnTo>
                    <a:pt x="0" y="44"/>
                  </a:lnTo>
                  <a:lnTo>
                    <a:pt x="7984" y="44"/>
                  </a:lnTo>
                  <a:lnTo>
                    <a:pt x="7984"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2937931" y="4651742"/>
              <a:ext cx="42343" cy="50050"/>
            </a:xfrm>
            <a:custGeom>
              <a:avLst/>
              <a:gdLst/>
              <a:ahLst/>
              <a:cxnLst/>
              <a:rect l="l" t="t" r="r" b="b"/>
              <a:pathLst>
                <a:path w="456" h="539" extrusionOk="0">
                  <a:moveTo>
                    <a:pt x="229" y="122"/>
                  </a:moveTo>
                  <a:cubicBezTo>
                    <a:pt x="261" y="122"/>
                    <a:pt x="273" y="130"/>
                    <a:pt x="273" y="162"/>
                  </a:cubicBezTo>
                  <a:cubicBezTo>
                    <a:pt x="273" y="194"/>
                    <a:pt x="264" y="209"/>
                    <a:pt x="232" y="209"/>
                  </a:cubicBezTo>
                  <a:lnTo>
                    <a:pt x="189" y="209"/>
                  </a:lnTo>
                  <a:lnTo>
                    <a:pt x="189" y="122"/>
                  </a:lnTo>
                  <a:close/>
                  <a:moveTo>
                    <a:pt x="232" y="324"/>
                  </a:moveTo>
                  <a:cubicBezTo>
                    <a:pt x="267" y="324"/>
                    <a:pt x="279" y="330"/>
                    <a:pt x="279" y="368"/>
                  </a:cubicBezTo>
                  <a:cubicBezTo>
                    <a:pt x="279" y="403"/>
                    <a:pt x="267" y="414"/>
                    <a:pt x="232" y="414"/>
                  </a:cubicBezTo>
                  <a:lnTo>
                    <a:pt x="189" y="414"/>
                  </a:lnTo>
                  <a:lnTo>
                    <a:pt x="189" y="324"/>
                  </a:lnTo>
                  <a:close/>
                  <a:moveTo>
                    <a:pt x="1" y="0"/>
                  </a:moveTo>
                  <a:lnTo>
                    <a:pt x="1" y="539"/>
                  </a:lnTo>
                  <a:lnTo>
                    <a:pt x="250" y="539"/>
                  </a:lnTo>
                  <a:cubicBezTo>
                    <a:pt x="360" y="539"/>
                    <a:pt x="455" y="507"/>
                    <a:pt x="455" y="385"/>
                  </a:cubicBezTo>
                  <a:cubicBezTo>
                    <a:pt x="455" y="307"/>
                    <a:pt x="438" y="284"/>
                    <a:pt x="389" y="261"/>
                  </a:cubicBezTo>
                  <a:cubicBezTo>
                    <a:pt x="435" y="229"/>
                    <a:pt x="444" y="197"/>
                    <a:pt x="444" y="133"/>
                  </a:cubicBezTo>
                  <a:cubicBezTo>
                    <a:pt x="444" y="29"/>
                    <a:pt x="354" y="0"/>
                    <a:pt x="247"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2981481" y="4647935"/>
              <a:ext cx="38814" cy="59522"/>
            </a:xfrm>
            <a:custGeom>
              <a:avLst/>
              <a:gdLst/>
              <a:ahLst/>
              <a:cxnLst/>
              <a:rect l="l" t="t" r="r" b="b"/>
              <a:pathLst>
                <a:path w="418" h="641" extrusionOk="0">
                  <a:moveTo>
                    <a:pt x="244" y="0"/>
                  </a:moveTo>
                  <a:lnTo>
                    <a:pt x="1" y="603"/>
                  </a:lnTo>
                  <a:lnTo>
                    <a:pt x="175" y="641"/>
                  </a:lnTo>
                  <a:lnTo>
                    <a:pt x="418" y="35"/>
                  </a:lnTo>
                  <a:lnTo>
                    <a:pt x="244"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3021596" y="4650628"/>
              <a:ext cx="37700" cy="52000"/>
            </a:xfrm>
            <a:custGeom>
              <a:avLst/>
              <a:gdLst/>
              <a:ahLst/>
              <a:cxnLst/>
              <a:rect l="l" t="t" r="r" b="b"/>
              <a:pathLst>
                <a:path w="406" h="560" extrusionOk="0">
                  <a:moveTo>
                    <a:pt x="241" y="0"/>
                  </a:moveTo>
                  <a:cubicBezTo>
                    <a:pt x="53" y="0"/>
                    <a:pt x="0" y="67"/>
                    <a:pt x="0" y="279"/>
                  </a:cubicBezTo>
                  <a:cubicBezTo>
                    <a:pt x="0" y="499"/>
                    <a:pt x="55" y="560"/>
                    <a:pt x="232" y="560"/>
                  </a:cubicBezTo>
                  <a:cubicBezTo>
                    <a:pt x="290" y="560"/>
                    <a:pt x="348" y="554"/>
                    <a:pt x="406" y="539"/>
                  </a:cubicBezTo>
                  <a:lnTo>
                    <a:pt x="403" y="397"/>
                  </a:lnTo>
                  <a:cubicBezTo>
                    <a:pt x="403" y="397"/>
                    <a:pt x="334" y="403"/>
                    <a:pt x="278" y="403"/>
                  </a:cubicBezTo>
                  <a:cubicBezTo>
                    <a:pt x="206" y="403"/>
                    <a:pt x="192" y="386"/>
                    <a:pt x="192" y="279"/>
                  </a:cubicBezTo>
                  <a:cubicBezTo>
                    <a:pt x="192" y="174"/>
                    <a:pt x="206" y="160"/>
                    <a:pt x="278" y="160"/>
                  </a:cubicBezTo>
                  <a:cubicBezTo>
                    <a:pt x="319" y="160"/>
                    <a:pt x="360" y="163"/>
                    <a:pt x="400" y="166"/>
                  </a:cubicBezTo>
                  <a:lnTo>
                    <a:pt x="406" y="21"/>
                  </a:lnTo>
                  <a:cubicBezTo>
                    <a:pt x="351" y="9"/>
                    <a:pt x="296" y="3"/>
                    <a:pt x="241"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3078611" y="4676164"/>
              <a:ext cx="22193" cy="13557"/>
            </a:xfrm>
            <a:custGeom>
              <a:avLst/>
              <a:gdLst/>
              <a:ahLst/>
              <a:cxnLst/>
              <a:rect l="l" t="t" r="r" b="b"/>
              <a:pathLst>
                <a:path w="239" h="146" extrusionOk="0">
                  <a:moveTo>
                    <a:pt x="1" y="1"/>
                  </a:moveTo>
                  <a:lnTo>
                    <a:pt x="1" y="145"/>
                  </a:lnTo>
                  <a:lnTo>
                    <a:pt x="238" y="145"/>
                  </a:lnTo>
                  <a:lnTo>
                    <a:pt x="238"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3122161" y="4652485"/>
              <a:ext cx="31850" cy="49307"/>
            </a:xfrm>
            <a:custGeom>
              <a:avLst/>
              <a:gdLst/>
              <a:ahLst/>
              <a:cxnLst/>
              <a:rect l="l" t="t" r="r" b="b"/>
              <a:pathLst>
                <a:path w="343" h="531" extrusionOk="0">
                  <a:moveTo>
                    <a:pt x="189" y="1"/>
                  </a:moveTo>
                  <a:lnTo>
                    <a:pt x="1" y="108"/>
                  </a:lnTo>
                  <a:lnTo>
                    <a:pt x="50" y="238"/>
                  </a:lnTo>
                  <a:lnTo>
                    <a:pt x="160" y="195"/>
                  </a:lnTo>
                  <a:lnTo>
                    <a:pt x="160" y="531"/>
                  </a:lnTo>
                  <a:lnTo>
                    <a:pt x="343" y="531"/>
                  </a:lnTo>
                  <a:lnTo>
                    <a:pt x="343"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3161440" y="4652485"/>
              <a:ext cx="38536" cy="50422"/>
            </a:xfrm>
            <a:custGeom>
              <a:avLst/>
              <a:gdLst/>
              <a:ahLst/>
              <a:cxnLst/>
              <a:rect l="l" t="t" r="r" b="b"/>
              <a:pathLst>
                <a:path w="415" h="543" extrusionOk="0">
                  <a:moveTo>
                    <a:pt x="27" y="1"/>
                  </a:moveTo>
                  <a:lnTo>
                    <a:pt x="15" y="345"/>
                  </a:lnTo>
                  <a:lnTo>
                    <a:pt x="134" y="360"/>
                  </a:lnTo>
                  <a:cubicBezTo>
                    <a:pt x="154" y="354"/>
                    <a:pt x="177" y="351"/>
                    <a:pt x="198" y="351"/>
                  </a:cubicBezTo>
                  <a:cubicBezTo>
                    <a:pt x="227" y="351"/>
                    <a:pt x="238" y="357"/>
                    <a:pt x="238" y="374"/>
                  </a:cubicBezTo>
                  <a:cubicBezTo>
                    <a:pt x="238" y="389"/>
                    <a:pt x="221" y="395"/>
                    <a:pt x="198" y="395"/>
                  </a:cubicBezTo>
                  <a:cubicBezTo>
                    <a:pt x="137" y="392"/>
                    <a:pt x="76" y="386"/>
                    <a:pt x="15" y="377"/>
                  </a:cubicBezTo>
                  <a:lnTo>
                    <a:pt x="1" y="511"/>
                  </a:lnTo>
                  <a:cubicBezTo>
                    <a:pt x="70" y="528"/>
                    <a:pt x="143" y="537"/>
                    <a:pt x="215" y="542"/>
                  </a:cubicBezTo>
                  <a:cubicBezTo>
                    <a:pt x="334" y="542"/>
                    <a:pt x="415" y="490"/>
                    <a:pt x="415" y="357"/>
                  </a:cubicBezTo>
                  <a:cubicBezTo>
                    <a:pt x="415" y="224"/>
                    <a:pt x="354" y="186"/>
                    <a:pt x="235" y="186"/>
                  </a:cubicBezTo>
                  <a:cubicBezTo>
                    <a:pt x="209" y="186"/>
                    <a:pt x="186" y="189"/>
                    <a:pt x="163" y="198"/>
                  </a:cubicBezTo>
                  <a:lnTo>
                    <a:pt x="166" y="160"/>
                  </a:lnTo>
                  <a:lnTo>
                    <a:pt x="395" y="160"/>
                  </a:lnTo>
                  <a:lnTo>
                    <a:pt x="395"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3014075" y="3809150"/>
              <a:ext cx="95272" cy="81715"/>
            </a:xfrm>
            <a:custGeom>
              <a:avLst/>
              <a:gdLst/>
              <a:ahLst/>
              <a:cxnLst/>
              <a:rect l="l" t="t" r="r" b="b"/>
              <a:pathLst>
                <a:path w="1026" h="880" extrusionOk="0">
                  <a:moveTo>
                    <a:pt x="588" y="74"/>
                  </a:moveTo>
                  <a:cubicBezTo>
                    <a:pt x="791" y="74"/>
                    <a:pt x="953" y="239"/>
                    <a:pt x="953" y="442"/>
                  </a:cubicBezTo>
                  <a:cubicBezTo>
                    <a:pt x="953" y="663"/>
                    <a:pt x="774" y="809"/>
                    <a:pt x="586" y="809"/>
                  </a:cubicBezTo>
                  <a:cubicBezTo>
                    <a:pt x="495" y="809"/>
                    <a:pt x="403" y="775"/>
                    <a:pt x="328" y="700"/>
                  </a:cubicBezTo>
                  <a:cubicBezTo>
                    <a:pt x="96" y="471"/>
                    <a:pt x="261" y="74"/>
                    <a:pt x="588" y="74"/>
                  </a:cubicBezTo>
                  <a:close/>
                  <a:moveTo>
                    <a:pt x="582" y="1"/>
                  </a:moveTo>
                  <a:cubicBezTo>
                    <a:pt x="475" y="1"/>
                    <a:pt x="365" y="41"/>
                    <a:pt x="275" y="129"/>
                  </a:cubicBezTo>
                  <a:cubicBezTo>
                    <a:pt x="0" y="407"/>
                    <a:pt x="194" y="879"/>
                    <a:pt x="588" y="879"/>
                  </a:cubicBezTo>
                  <a:cubicBezTo>
                    <a:pt x="829" y="879"/>
                    <a:pt x="1026" y="682"/>
                    <a:pt x="1026" y="442"/>
                  </a:cubicBezTo>
                  <a:cubicBezTo>
                    <a:pt x="1026" y="177"/>
                    <a:pt x="809" y="1"/>
                    <a:pt x="582"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
  <p:cSld name="CUSTOM_1_1_1">
    <p:spTree>
      <p:nvGrpSpPr>
        <p:cNvPr id="1" name="Shape 376"/>
        <p:cNvGrpSpPr/>
        <p:nvPr/>
      </p:nvGrpSpPr>
      <p:grpSpPr>
        <a:xfrm>
          <a:off x="0" y="0"/>
          <a:ext cx="0" cy="0"/>
          <a:chOff x="0" y="0"/>
          <a:chExt cx="0" cy="0"/>
        </a:xfrm>
      </p:grpSpPr>
      <p:sp>
        <p:nvSpPr>
          <p:cNvPr id="377" name="Google Shape;377;p18"/>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18"/>
          <p:cNvGrpSpPr/>
          <p:nvPr/>
        </p:nvGrpSpPr>
        <p:grpSpPr>
          <a:xfrm>
            <a:off x="462047" y="717056"/>
            <a:ext cx="1084026" cy="1465004"/>
            <a:chOff x="309647" y="640856"/>
            <a:chExt cx="1084026" cy="1465004"/>
          </a:xfrm>
        </p:grpSpPr>
        <p:sp>
          <p:nvSpPr>
            <p:cNvPr id="380" name="Google Shape;380;p18"/>
            <p:cNvSpPr/>
            <p:nvPr/>
          </p:nvSpPr>
          <p:spPr>
            <a:xfrm rot="759590">
              <a:off x="444277" y="713953"/>
              <a:ext cx="813359" cy="1318808"/>
            </a:xfrm>
            <a:custGeom>
              <a:avLst/>
              <a:gdLst/>
              <a:ahLst/>
              <a:cxnLst/>
              <a:rect l="l" t="t" r="r" b="b"/>
              <a:pathLst>
                <a:path w="6765" h="10969" extrusionOk="0">
                  <a:moveTo>
                    <a:pt x="3392" y="746"/>
                  </a:moveTo>
                  <a:cubicBezTo>
                    <a:pt x="3637" y="746"/>
                    <a:pt x="3874" y="937"/>
                    <a:pt x="3874" y="1223"/>
                  </a:cubicBezTo>
                  <a:cubicBezTo>
                    <a:pt x="3874" y="1487"/>
                    <a:pt x="3659" y="1701"/>
                    <a:pt x="3396" y="1701"/>
                  </a:cubicBezTo>
                  <a:cubicBezTo>
                    <a:pt x="2970" y="1701"/>
                    <a:pt x="2758" y="1185"/>
                    <a:pt x="3060" y="887"/>
                  </a:cubicBezTo>
                  <a:cubicBezTo>
                    <a:pt x="3156" y="790"/>
                    <a:pt x="3275" y="746"/>
                    <a:pt x="3392" y="746"/>
                  </a:cubicBezTo>
                  <a:close/>
                  <a:moveTo>
                    <a:pt x="1" y="1"/>
                  </a:moveTo>
                  <a:lnTo>
                    <a:pt x="1" y="10849"/>
                  </a:lnTo>
                  <a:lnTo>
                    <a:pt x="21" y="10849"/>
                  </a:lnTo>
                  <a:cubicBezTo>
                    <a:pt x="72" y="10928"/>
                    <a:pt x="155" y="10968"/>
                    <a:pt x="238" y="10968"/>
                  </a:cubicBezTo>
                  <a:cubicBezTo>
                    <a:pt x="322" y="10968"/>
                    <a:pt x="405" y="10928"/>
                    <a:pt x="455" y="10849"/>
                  </a:cubicBezTo>
                  <a:cubicBezTo>
                    <a:pt x="506" y="10928"/>
                    <a:pt x="589" y="10968"/>
                    <a:pt x="673" y="10968"/>
                  </a:cubicBezTo>
                  <a:cubicBezTo>
                    <a:pt x="756" y="10968"/>
                    <a:pt x="839" y="10928"/>
                    <a:pt x="890" y="10849"/>
                  </a:cubicBezTo>
                  <a:cubicBezTo>
                    <a:pt x="941" y="10928"/>
                    <a:pt x="1024" y="10968"/>
                    <a:pt x="1107" y="10968"/>
                  </a:cubicBezTo>
                  <a:cubicBezTo>
                    <a:pt x="1191" y="10968"/>
                    <a:pt x="1274" y="10928"/>
                    <a:pt x="1324" y="10849"/>
                  </a:cubicBezTo>
                  <a:cubicBezTo>
                    <a:pt x="1375" y="10928"/>
                    <a:pt x="1458" y="10968"/>
                    <a:pt x="1542" y="10968"/>
                  </a:cubicBezTo>
                  <a:cubicBezTo>
                    <a:pt x="1625" y="10968"/>
                    <a:pt x="1708" y="10928"/>
                    <a:pt x="1759" y="10849"/>
                  </a:cubicBezTo>
                  <a:cubicBezTo>
                    <a:pt x="1810" y="10928"/>
                    <a:pt x="1893" y="10968"/>
                    <a:pt x="1976" y="10968"/>
                  </a:cubicBezTo>
                  <a:cubicBezTo>
                    <a:pt x="2060" y="10968"/>
                    <a:pt x="2143" y="10928"/>
                    <a:pt x="2193" y="10849"/>
                  </a:cubicBezTo>
                  <a:cubicBezTo>
                    <a:pt x="2244" y="10928"/>
                    <a:pt x="2327" y="10968"/>
                    <a:pt x="2411" y="10968"/>
                  </a:cubicBezTo>
                  <a:cubicBezTo>
                    <a:pt x="2494" y="10968"/>
                    <a:pt x="2577" y="10928"/>
                    <a:pt x="2628" y="10849"/>
                  </a:cubicBezTo>
                  <a:cubicBezTo>
                    <a:pt x="2679" y="10928"/>
                    <a:pt x="2762" y="10968"/>
                    <a:pt x="2845" y="10968"/>
                  </a:cubicBezTo>
                  <a:cubicBezTo>
                    <a:pt x="2929" y="10968"/>
                    <a:pt x="3012" y="10928"/>
                    <a:pt x="3063" y="10849"/>
                  </a:cubicBezTo>
                  <a:cubicBezTo>
                    <a:pt x="3113" y="10928"/>
                    <a:pt x="3196" y="10968"/>
                    <a:pt x="3280" y="10968"/>
                  </a:cubicBezTo>
                  <a:cubicBezTo>
                    <a:pt x="3363" y="10968"/>
                    <a:pt x="3446" y="10928"/>
                    <a:pt x="3497" y="10849"/>
                  </a:cubicBezTo>
                  <a:cubicBezTo>
                    <a:pt x="3548" y="10928"/>
                    <a:pt x="3631" y="10968"/>
                    <a:pt x="3714" y="10968"/>
                  </a:cubicBezTo>
                  <a:cubicBezTo>
                    <a:pt x="3798" y="10968"/>
                    <a:pt x="3881" y="10928"/>
                    <a:pt x="3932" y="10849"/>
                  </a:cubicBezTo>
                  <a:cubicBezTo>
                    <a:pt x="3982" y="10928"/>
                    <a:pt x="4065" y="10968"/>
                    <a:pt x="4149" y="10968"/>
                  </a:cubicBezTo>
                  <a:cubicBezTo>
                    <a:pt x="4232" y="10968"/>
                    <a:pt x="4315" y="10928"/>
                    <a:pt x="4366" y="10849"/>
                  </a:cubicBezTo>
                  <a:cubicBezTo>
                    <a:pt x="4417" y="10928"/>
                    <a:pt x="4500" y="10968"/>
                    <a:pt x="4583" y="10968"/>
                  </a:cubicBezTo>
                  <a:cubicBezTo>
                    <a:pt x="4667" y="10968"/>
                    <a:pt x="4750" y="10928"/>
                    <a:pt x="4801" y="10849"/>
                  </a:cubicBezTo>
                  <a:cubicBezTo>
                    <a:pt x="4851" y="10928"/>
                    <a:pt x="4934" y="10968"/>
                    <a:pt x="5018" y="10968"/>
                  </a:cubicBezTo>
                  <a:cubicBezTo>
                    <a:pt x="5101" y="10968"/>
                    <a:pt x="5184" y="10928"/>
                    <a:pt x="5235" y="10849"/>
                  </a:cubicBezTo>
                  <a:cubicBezTo>
                    <a:pt x="5286" y="10928"/>
                    <a:pt x="5370" y="10968"/>
                    <a:pt x="5453" y="10968"/>
                  </a:cubicBezTo>
                  <a:cubicBezTo>
                    <a:pt x="5537" y="10968"/>
                    <a:pt x="5620" y="10928"/>
                    <a:pt x="5670" y="10849"/>
                  </a:cubicBezTo>
                  <a:cubicBezTo>
                    <a:pt x="5720" y="10928"/>
                    <a:pt x="5804" y="10968"/>
                    <a:pt x="5887" y="10968"/>
                  </a:cubicBezTo>
                  <a:cubicBezTo>
                    <a:pt x="5970" y="10968"/>
                    <a:pt x="6053" y="10928"/>
                    <a:pt x="6104" y="10849"/>
                  </a:cubicBezTo>
                  <a:cubicBezTo>
                    <a:pt x="6155" y="10928"/>
                    <a:pt x="6238" y="10968"/>
                    <a:pt x="6321" y="10968"/>
                  </a:cubicBezTo>
                  <a:cubicBezTo>
                    <a:pt x="6405" y="10968"/>
                    <a:pt x="6488" y="10928"/>
                    <a:pt x="6539" y="10849"/>
                  </a:cubicBezTo>
                  <a:cubicBezTo>
                    <a:pt x="6628" y="10849"/>
                    <a:pt x="6709" y="10895"/>
                    <a:pt x="6756" y="10967"/>
                  </a:cubicBezTo>
                  <a:cubicBezTo>
                    <a:pt x="6759" y="10965"/>
                    <a:pt x="6762" y="10962"/>
                    <a:pt x="6764" y="10959"/>
                  </a:cubicBezTo>
                  <a:lnTo>
                    <a:pt x="6764" y="4"/>
                  </a:lnTo>
                  <a:lnTo>
                    <a:pt x="1"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rot="759590">
              <a:off x="557090" y="726628"/>
              <a:ext cx="814802" cy="289154"/>
            </a:xfrm>
            <a:custGeom>
              <a:avLst/>
              <a:gdLst/>
              <a:ahLst/>
              <a:cxnLst/>
              <a:rect l="l" t="t" r="r" b="b"/>
              <a:pathLst>
                <a:path w="6777" h="2405" extrusionOk="0">
                  <a:moveTo>
                    <a:pt x="3392" y="746"/>
                  </a:moveTo>
                  <a:cubicBezTo>
                    <a:pt x="3637" y="746"/>
                    <a:pt x="3874" y="937"/>
                    <a:pt x="3874" y="1223"/>
                  </a:cubicBezTo>
                  <a:cubicBezTo>
                    <a:pt x="3874" y="1487"/>
                    <a:pt x="3659" y="1701"/>
                    <a:pt x="3396" y="1701"/>
                  </a:cubicBezTo>
                  <a:cubicBezTo>
                    <a:pt x="2970" y="1701"/>
                    <a:pt x="2758" y="1185"/>
                    <a:pt x="3060" y="887"/>
                  </a:cubicBezTo>
                  <a:cubicBezTo>
                    <a:pt x="3156" y="790"/>
                    <a:pt x="3275" y="746"/>
                    <a:pt x="3392" y="746"/>
                  </a:cubicBezTo>
                  <a:close/>
                  <a:moveTo>
                    <a:pt x="1" y="1"/>
                  </a:moveTo>
                  <a:lnTo>
                    <a:pt x="1" y="2405"/>
                  </a:lnTo>
                  <a:lnTo>
                    <a:pt x="6776" y="2405"/>
                  </a:lnTo>
                  <a:lnTo>
                    <a:pt x="6776"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rot="759590">
              <a:off x="356743" y="1632668"/>
              <a:ext cx="28735" cy="24527"/>
            </a:xfrm>
            <a:custGeom>
              <a:avLst/>
              <a:gdLst/>
              <a:ahLst/>
              <a:cxnLst/>
              <a:rect l="l" t="t" r="r" b="b"/>
              <a:pathLst>
                <a:path w="239" h="204" extrusionOk="0">
                  <a:moveTo>
                    <a:pt x="137" y="1"/>
                  </a:moveTo>
                  <a:cubicBezTo>
                    <a:pt x="44" y="1"/>
                    <a:pt x="1" y="111"/>
                    <a:pt x="64" y="175"/>
                  </a:cubicBezTo>
                  <a:cubicBezTo>
                    <a:pt x="84" y="195"/>
                    <a:pt x="109" y="203"/>
                    <a:pt x="133" y="203"/>
                  </a:cubicBezTo>
                  <a:cubicBezTo>
                    <a:pt x="186" y="203"/>
                    <a:pt x="238" y="161"/>
                    <a:pt x="238" y="99"/>
                  </a:cubicBezTo>
                  <a:cubicBezTo>
                    <a:pt x="235"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rot="759590">
              <a:off x="391482" y="1640443"/>
              <a:ext cx="28495" cy="24407"/>
            </a:xfrm>
            <a:custGeom>
              <a:avLst/>
              <a:gdLst/>
              <a:ahLst/>
              <a:cxnLst/>
              <a:rect l="l" t="t" r="r" b="b"/>
              <a:pathLst>
                <a:path w="237" h="203" extrusionOk="0">
                  <a:moveTo>
                    <a:pt x="133" y="1"/>
                  </a:moveTo>
                  <a:cubicBezTo>
                    <a:pt x="43" y="1"/>
                    <a:pt x="0" y="111"/>
                    <a:pt x="64" y="175"/>
                  </a:cubicBezTo>
                  <a:cubicBezTo>
                    <a:pt x="84" y="194"/>
                    <a:pt x="108" y="202"/>
                    <a:pt x="132" y="202"/>
                  </a:cubicBezTo>
                  <a:cubicBezTo>
                    <a:pt x="185" y="202"/>
                    <a:pt x="237" y="161"/>
                    <a:pt x="235" y="99"/>
                  </a:cubicBezTo>
                  <a:cubicBezTo>
                    <a:pt x="235" y="44"/>
                    <a:pt x="188" y="1"/>
                    <a:pt x="133"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rot="759590">
              <a:off x="425716" y="1648188"/>
              <a:ext cx="28976" cy="24527"/>
            </a:xfrm>
            <a:custGeom>
              <a:avLst/>
              <a:gdLst/>
              <a:ahLst/>
              <a:cxnLst/>
              <a:rect l="l" t="t" r="r" b="b"/>
              <a:pathLst>
                <a:path w="241" h="204" extrusionOk="0">
                  <a:moveTo>
                    <a:pt x="137" y="1"/>
                  </a:moveTo>
                  <a:cubicBezTo>
                    <a:pt x="47" y="1"/>
                    <a:pt x="1" y="111"/>
                    <a:pt x="64" y="175"/>
                  </a:cubicBezTo>
                  <a:cubicBezTo>
                    <a:pt x="85" y="195"/>
                    <a:pt x="110" y="203"/>
                    <a:pt x="135" y="203"/>
                  </a:cubicBezTo>
                  <a:cubicBezTo>
                    <a:pt x="189" y="203"/>
                    <a:pt x="240"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rot="759590">
              <a:off x="460457" y="1655950"/>
              <a:ext cx="28615" cy="24407"/>
            </a:xfrm>
            <a:custGeom>
              <a:avLst/>
              <a:gdLst/>
              <a:ahLst/>
              <a:cxnLst/>
              <a:rect l="l" t="t" r="r" b="b"/>
              <a:pathLst>
                <a:path w="238" h="203" extrusionOk="0">
                  <a:moveTo>
                    <a:pt x="136" y="1"/>
                  </a:moveTo>
                  <a:cubicBezTo>
                    <a:pt x="44" y="1"/>
                    <a:pt x="0" y="111"/>
                    <a:pt x="64" y="175"/>
                  </a:cubicBezTo>
                  <a:cubicBezTo>
                    <a:pt x="84" y="194"/>
                    <a:pt x="108" y="202"/>
                    <a:pt x="132" y="202"/>
                  </a:cubicBezTo>
                  <a:cubicBezTo>
                    <a:pt x="186" y="202"/>
                    <a:pt x="238" y="161"/>
                    <a:pt x="238" y="99"/>
                  </a:cubicBezTo>
                  <a:cubicBezTo>
                    <a:pt x="235" y="44"/>
                    <a:pt x="191" y="1"/>
                    <a:pt x="136"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rot="759590">
              <a:off x="495063" y="1663723"/>
              <a:ext cx="28615" cy="24407"/>
            </a:xfrm>
            <a:custGeom>
              <a:avLst/>
              <a:gdLst/>
              <a:ahLst/>
              <a:cxnLst/>
              <a:rect l="l" t="t" r="r" b="b"/>
              <a:pathLst>
                <a:path w="238" h="203" extrusionOk="0">
                  <a:moveTo>
                    <a:pt x="134" y="1"/>
                  </a:moveTo>
                  <a:cubicBezTo>
                    <a:pt x="44" y="1"/>
                    <a:pt x="1" y="111"/>
                    <a:pt x="64" y="175"/>
                  </a:cubicBezTo>
                  <a:cubicBezTo>
                    <a:pt x="84" y="194"/>
                    <a:pt x="109" y="202"/>
                    <a:pt x="133" y="202"/>
                  </a:cubicBezTo>
                  <a:cubicBezTo>
                    <a:pt x="186" y="202"/>
                    <a:pt x="237" y="161"/>
                    <a:pt x="235" y="99"/>
                  </a:cubicBezTo>
                  <a:cubicBezTo>
                    <a:pt x="235" y="44"/>
                    <a:pt x="189" y="1"/>
                    <a:pt x="134"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rot="759590">
              <a:off x="529434" y="1671443"/>
              <a:ext cx="28615" cy="24407"/>
            </a:xfrm>
            <a:custGeom>
              <a:avLst/>
              <a:gdLst/>
              <a:ahLst/>
              <a:cxnLst/>
              <a:rect l="l" t="t" r="r" b="b"/>
              <a:pathLst>
                <a:path w="238" h="203" extrusionOk="0">
                  <a:moveTo>
                    <a:pt x="136" y="1"/>
                  </a:moveTo>
                  <a:cubicBezTo>
                    <a:pt x="46" y="1"/>
                    <a:pt x="0" y="111"/>
                    <a:pt x="67" y="175"/>
                  </a:cubicBezTo>
                  <a:cubicBezTo>
                    <a:pt x="87" y="194"/>
                    <a:pt x="111" y="202"/>
                    <a:pt x="135" y="202"/>
                  </a:cubicBezTo>
                  <a:cubicBezTo>
                    <a:pt x="187" y="202"/>
                    <a:pt x="238" y="161"/>
                    <a:pt x="238" y="99"/>
                  </a:cubicBezTo>
                  <a:cubicBezTo>
                    <a:pt x="238" y="44"/>
                    <a:pt x="191" y="1"/>
                    <a:pt x="136"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rot="759590">
              <a:off x="564038" y="1679230"/>
              <a:ext cx="28735" cy="24407"/>
            </a:xfrm>
            <a:custGeom>
              <a:avLst/>
              <a:gdLst/>
              <a:ahLst/>
              <a:cxnLst/>
              <a:rect l="l" t="t" r="r" b="b"/>
              <a:pathLst>
                <a:path w="239" h="203" extrusionOk="0">
                  <a:moveTo>
                    <a:pt x="137" y="1"/>
                  </a:moveTo>
                  <a:cubicBezTo>
                    <a:pt x="47" y="1"/>
                    <a:pt x="1" y="111"/>
                    <a:pt x="64" y="175"/>
                  </a:cubicBezTo>
                  <a:cubicBezTo>
                    <a:pt x="85" y="194"/>
                    <a:pt x="110" y="202"/>
                    <a:pt x="134" y="202"/>
                  </a:cubicBezTo>
                  <a:cubicBezTo>
                    <a:pt x="187" y="202"/>
                    <a:pt x="238" y="161"/>
                    <a:pt x="238" y="99"/>
                  </a:cubicBezTo>
                  <a:cubicBezTo>
                    <a:pt x="235"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rot="759590">
              <a:off x="598764" y="1687003"/>
              <a:ext cx="28495" cy="24407"/>
            </a:xfrm>
            <a:custGeom>
              <a:avLst/>
              <a:gdLst/>
              <a:ahLst/>
              <a:cxnLst/>
              <a:rect l="l" t="t" r="r" b="b"/>
              <a:pathLst>
                <a:path w="237" h="203" extrusionOk="0">
                  <a:moveTo>
                    <a:pt x="133" y="1"/>
                  </a:moveTo>
                  <a:cubicBezTo>
                    <a:pt x="43" y="1"/>
                    <a:pt x="0" y="111"/>
                    <a:pt x="64" y="175"/>
                  </a:cubicBezTo>
                  <a:cubicBezTo>
                    <a:pt x="84" y="194"/>
                    <a:pt x="108" y="202"/>
                    <a:pt x="132" y="202"/>
                  </a:cubicBezTo>
                  <a:cubicBezTo>
                    <a:pt x="185" y="202"/>
                    <a:pt x="237" y="161"/>
                    <a:pt x="235" y="99"/>
                  </a:cubicBezTo>
                  <a:cubicBezTo>
                    <a:pt x="235" y="44"/>
                    <a:pt x="188" y="1"/>
                    <a:pt x="133"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rot="759590">
              <a:off x="633012" y="1694750"/>
              <a:ext cx="28976" cy="24407"/>
            </a:xfrm>
            <a:custGeom>
              <a:avLst/>
              <a:gdLst/>
              <a:ahLst/>
              <a:cxnLst/>
              <a:rect l="l" t="t" r="r" b="b"/>
              <a:pathLst>
                <a:path w="241" h="203" extrusionOk="0">
                  <a:moveTo>
                    <a:pt x="137" y="1"/>
                  </a:moveTo>
                  <a:cubicBezTo>
                    <a:pt x="47" y="1"/>
                    <a:pt x="1" y="111"/>
                    <a:pt x="67" y="175"/>
                  </a:cubicBezTo>
                  <a:cubicBezTo>
                    <a:pt x="87" y="194"/>
                    <a:pt x="112" y="202"/>
                    <a:pt x="136" y="202"/>
                  </a:cubicBezTo>
                  <a:cubicBezTo>
                    <a:pt x="189" y="202"/>
                    <a:pt x="240"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rot="759590">
              <a:off x="667726" y="1702508"/>
              <a:ext cx="28615" cy="24527"/>
            </a:xfrm>
            <a:custGeom>
              <a:avLst/>
              <a:gdLst/>
              <a:ahLst/>
              <a:cxnLst/>
              <a:rect l="l" t="t" r="r" b="b"/>
              <a:pathLst>
                <a:path w="238" h="204" extrusionOk="0">
                  <a:moveTo>
                    <a:pt x="136" y="1"/>
                  </a:moveTo>
                  <a:cubicBezTo>
                    <a:pt x="43" y="1"/>
                    <a:pt x="0" y="111"/>
                    <a:pt x="64" y="175"/>
                  </a:cubicBezTo>
                  <a:cubicBezTo>
                    <a:pt x="85" y="195"/>
                    <a:pt x="110" y="203"/>
                    <a:pt x="134" y="203"/>
                  </a:cubicBezTo>
                  <a:cubicBezTo>
                    <a:pt x="187" y="203"/>
                    <a:pt x="238" y="161"/>
                    <a:pt x="238" y="99"/>
                  </a:cubicBezTo>
                  <a:cubicBezTo>
                    <a:pt x="238" y="44"/>
                    <a:pt x="191" y="1"/>
                    <a:pt x="136"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rot="759590">
              <a:off x="702345" y="1710283"/>
              <a:ext cx="28615" cy="24407"/>
            </a:xfrm>
            <a:custGeom>
              <a:avLst/>
              <a:gdLst/>
              <a:ahLst/>
              <a:cxnLst/>
              <a:rect l="l" t="t" r="r" b="b"/>
              <a:pathLst>
                <a:path w="238" h="203" extrusionOk="0">
                  <a:moveTo>
                    <a:pt x="137" y="1"/>
                  </a:moveTo>
                  <a:cubicBezTo>
                    <a:pt x="44" y="1"/>
                    <a:pt x="0" y="111"/>
                    <a:pt x="64" y="175"/>
                  </a:cubicBezTo>
                  <a:cubicBezTo>
                    <a:pt x="84" y="194"/>
                    <a:pt x="109" y="202"/>
                    <a:pt x="133" y="202"/>
                  </a:cubicBezTo>
                  <a:cubicBezTo>
                    <a:pt x="186" y="202"/>
                    <a:pt x="237" y="161"/>
                    <a:pt x="235" y="99"/>
                  </a:cubicBezTo>
                  <a:cubicBezTo>
                    <a:pt x="235"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rot="759590">
              <a:off x="736950" y="1718056"/>
              <a:ext cx="28615" cy="24407"/>
            </a:xfrm>
            <a:custGeom>
              <a:avLst/>
              <a:gdLst/>
              <a:ahLst/>
              <a:cxnLst/>
              <a:rect l="l" t="t" r="r" b="b"/>
              <a:pathLst>
                <a:path w="238" h="203" extrusionOk="0">
                  <a:moveTo>
                    <a:pt x="134" y="1"/>
                  </a:moveTo>
                  <a:cubicBezTo>
                    <a:pt x="44" y="1"/>
                    <a:pt x="1" y="111"/>
                    <a:pt x="65" y="175"/>
                  </a:cubicBezTo>
                  <a:cubicBezTo>
                    <a:pt x="85" y="194"/>
                    <a:pt x="109" y="202"/>
                    <a:pt x="133" y="202"/>
                  </a:cubicBezTo>
                  <a:cubicBezTo>
                    <a:pt x="186" y="202"/>
                    <a:pt x="238" y="161"/>
                    <a:pt x="236" y="99"/>
                  </a:cubicBezTo>
                  <a:cubicBezTo>
                    <a:pt x="236" y="44"/>
                    <a:pt x="189" y="1"/>
                    <a:pt x="134"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759590">
              <a:off x="771320" y="1725790"/>
              <a:ext cx="28735" cy="24407"/>
            </a:xfrm>
            <a:custGeom>
              <a:avLst/>
              <a:gdLst/>
              <a:ahLst/>
              <a:cxnLst/>
              <a:rect l="l" t="t" r="r" b="b"/>
              <a:pathLst>
                <a:path w="239" h="203" extrusionOk="0">
                  <a:moveTo>
                    <a:pt x="137" y="1"/>
                  </a:moveTo>
                  <a:cubicBezTo>
                    <a:pt x="47" y="1"/>
                    <a:pt x="1" y="111"/>
                    <a:pt x="64" y="175"/>
                  </a:cubicBezTo>
                  <a:cubicBezTo>
                    <a:pt x="85" y="194"/>
                    <a:pt x="110" y="202"/>
                    <a:pt x="134" y="202"/>
                  </a:cubicBezTo>
                  <a:cubicBezTo>
                    <a:pt x="187" y="202"/>
                    <a:pt x="238"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rot="759590">
              <a:off x="805926" y="1733563"/>
              <a:ext cx="28735" cy="24407"/>
            </a:xfrm>
            <a:custGeom>
              <a:avLst/>
              <a:gdLst/>
              <a:ahLst/>
              <a:cxnLst/>
              <a:rect l="l" t="t" r="r" b="b"/>
              <a:pathLst>
                <a:path w="239" h="203" extrusionOk="0">
                  <a:moveTo>
                    <a:pt x="137" y="1"/>
                  </a:moveTo>
                  <a:cubicBezTo>
                    <a:pt x="44" y="1"/>
                    <a:pt x="1" y="111"/>
                    <a:pt x="65" y="175"/>
                  </a:cubicBezTo>
                  <a:cubicBezTo>
                    <a:pt x="85" y="194"/>
                    <a:pt x="109" y="202"/>
                    <a:pt x="133" y="202"/>
                  </a:cubicBezTo>
                  <a:cubicBezTo>
                    <a:pt x="187" y="202"/>
                    <a:pt x="239" y="161"/>
                    <a:pt x="239" y="99"/>
                  </a:cubicBezTo>
                  <a:cubicBezTo>
                    <a:pt x="236"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rot="759590">
              <a:off x="840294" y="1741310"/>
              <a:ext cx="28976" cy="24407"/>
            </a:xfrm>
            <a:custGeom>
              <a:avLst/>
              <a:gdLst/>
              <a:ahLst/>
              <a:cxnLst/>
              <a:rect l="l" t="t" r="r" b="b"/>
              <a:pathLst>
                <a:path w="241" h="203" extrusionOk="0">
                  <a:moveTo>
                    <a:pt x="137" y="1"/>
                  </a:moveTo>
                  <a:cubicBezTo>
                    <a:pt x="47" y="1"/>
                    <a:pt x="1" y="111"/>
                    <a:pt x="67" y="175"/>
                  </a:cubicBezTo>
                  <a:cubicBezTo>
                    <a:pt x="87" y="194"/>
                    <a:pt x="112" y="202"/>
                    <a:pt x="136" y="202"/>
                  </a:cubicBezTo>
                  <a:cubicBezTo>
                    <a:pt x="189" y="202"/>
                    <a:pt x="240"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rot="759590">
              <a:off x="875021" y="1749070"/>
              <a:ext cx="28615" cy="24407"/>
            </a:xfrm>
            <a:custGeom>
              <a:avLst/>
              <a:gdLst/>
              <a:ahLst/>
              <a:cxnLst/>
              <a:rect l="l" t="t" r="r" b="b"/>
              <a:pathLst>
                <a:path w="238" h="203" extrusionOk="0">
                  <a:moveTo>
                    <a:pt x="136" y="1"/>
                  </a:moveTo>
                  <a:cubicBezTo>
                    <a:pt x="46" y="1"/>
                    <a:pt x="0" y="111"/>
                    <a:pt x="67" y="175"/>
                  </a:cubicBezTo>
                  <a:cubicBezTo>
                    <a:pt x="87" y="194"/>
                    <a:pt x="111" y="202"/>
                    <a:pt x="135" y="202"/>
                  </a:cubicBezTo>
                  <a:cubicBezTo>
                    <a:pt x="187" y="202"/>
                    <a:pt x="238" y="161"/>
                    <a:pt x="238" y="99"/>
                  </a:cubicBezTo>
                  <a:cubicBezTo>
                    <a:pt x="238" y="44"/>
                    <a:pt x="191" y="1"/>
                    <a:pt x="136"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rot="759590">
              <a:off x="909614" y="1756841"/>
              <a:ext cx="28615" cy="24527"/>
            </a:xfrm>
            <a:custGeom>
              <a:avLst/>
              <a:gdLst/>
              <a:ahLst/>
              <a:cxnLst/>
              <a:rect l="l" t="t" r="r" b="b"/>
              <a:pathLst>
                <a:path w="238" h="204" extrusionOk="0">
                  <a:moveTo>
                    <a:pt x="137" y="1"/>
                  </a:moveTo>
                  <a:cubicBezTo>
                    <a:pt x="44" y="1"/>
                    <a:pt x="0" y="111"/>
                    <a:pt x="64" y="175"/>
                  </a:cubicBezTo>
                  <a:cubicBezTo>
                    <a:pt x="85" y="195"/>
                    <a:pt x="110" y="203"/>
                    <a:pt x="134" y="203"/>
                  </a:cubicBezTo>
                  <a:cubicBezTo>
                    <a:pt x="188" y="203"/>
                    <a:pt x="238" y="161"/>
                    <a:pt x="238" y="99"/>
                  </a:cubicBezTo>
                  <a:cubicBezTo>
                    <a:pt x="235"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rot="759590">
              <a:off x="944232" y="1764616"/>
              <a:ext cx="28615" cy="24407"/>
            </a:xfrm>
            <a:custGeom>
              <a:avLst/>
              <a:gdLst/>
              <a:ahLst/>
              <a:cxnLst/>
              <a:rect l="l" t="t" r="r" b="b"/>
              <a:pathLst>
                <a:path w="238" h="203" extrusionOk="0">
                  <a:moveTo>
                    <a:pt x="134" y="1"/>
                  </a:moveTo>
                  <a:cubicBezTo>
                    <a:pt x="44" y="1"/>
                    <a:pt x="1" y="111"/>
                    <a:pt x="65" y="175"/>
                  </a:cubicBezTo>
                  <a:cubicBezTo>
                    <a:pt x="85" y="194"/>
                    <a:pt x="109" y="202"/>
                    <a:pt x="133" y="202"/>
                  </a:cubicBezTo>
                  <a:cubicBezTo>
                    <a:pt x="186" y="202"/>
                    <a:pt x="238" y="161"/>
                    <a:pt x="236" y="99"/>
                  </a:cubicBezTo>
                  <a:cubicBezTo>
                    <a:pt x="236" y="44"/>
                    <a:pt x="189" y="1"/>
                    <a:pt x="134"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rot="759590">
              <a:off x="978599" y="1772376"/>
              <a:ext cx="28976" cy="24407"/>
            </a:xfrm>
            <a:custGeom>
              <a:avLst/>
              <a:gdLst/>
              <a:ahLst/>
              <a:cxnLst/>
              <a:rect l="l" t="t" r="r" b="b"/>
              <a:pathLst>
                <a:path w="241" h="203" extrusionOk="0">
                  <a:moveTo>
                    <a:pt x="137" y="1"/>
                  </a:moveTo>
                  <a:cubicBezTo>
                    <a:pt x="47" y="1"/>
                    <a:pt x="1" y="111"/>
                    <a:pt x="67" y="175"/>
                  </a:cubicBezTo>
                  <a:cubicBezTo>
                    <a:pt x="87" y="194"/>
                    <a:pt x="112" y="202"/>
                    <a:pt x="136" y="202"/>
                  </a:cubicBezTo>
                  <a:cubicBezTo>
                    <a:pt x="189" y="202"/>
                    <a:pt x="240"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rot="759590">
              <a:off x="1013208" y="1780123"/>
              <a:ext cx="28735" cy="24407"/>
            </a:xfrm>
            <a:custGeom>
              <a:avLst/>
              <a:gdLst/>
              <a:ahLst/>
              <a:cxnLst/>
              <a:rect l="l" t="t" r="r" b="b"/>
              <a:pathLst>
                <a:path w="239" h="203" extrusionOk="0">
                  <a:moveTo>
                    <a:pt x="137" y="1"/>
                  </a:moveTo>
                  <a:cubicBezTo>
                    <a:pt x="47" y="1"/>
                    <a:pt x="1" y="111"/>
                    <a:pt x="65" y="175"/>
                  </a:cubicBezTo>
                  <a:cubicBezTo>
                    <a:pt x="86" y="194"/>
                    <a:pt x="110" y="202"/>
                    <a:pt x="135" y="202"/>
                  </a:cubicBezTo>
                  <a:cubicBezTo>
                    <a:pt x="188" y="202"/>
                    <a:pt x="238" y="161"/>
                    <a:pt x="238" y="99"/>
                  </a:cubicBezTo>
                  <a:cubicBezTo>
                    <a:pt x="236"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rot="759590">
              <a:off x="1047932" y="1787909"/>
              <a:ext cx="28615" cy="24407"/>
            </a:xfrm>
            <a:custGeom>
              <a:avLst/>
              <a:gdLst/>
              <a:ahLst/>
              <a:cxnLst/>
              <a:rect l="l" t="t" r="r" b="b"/>
              <a:pathLst>
                <a:path w="238" h="203" extrusionOk="0">
                  <a:moveTo>
                    <a:pt x="137" y="1"/>
                  </a:moveTo>
                  <a:cubicBezTo>
                    <a:pt x="44" y="1"/>
                    <a:pt x="0" y="111"/>
                    <a:pt x="64" y="175"/>
                  </a:cubicBezTo>
                  <a:cubicBezTo>
                    <a:pt x="84" y="194"/>
                    <a:pt x="109" y="202"/>
                    <a:pt x="133" y="202"/>
                  </a:cubicBezTo>
                  <a:cubicBezTo>
                    <a:pt x="186" y="202"/>
                    <a:pt x="237" y="161"/>
                    <a:pt x="235" y="99"/>
                  </a:cubicBezTo>
                  <a:cubicBezTo>
                    <a:pt x="235"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rot="759590">
              <a:off x="1082536" y="1795696"/>
              <a:ext cx="28735" cy="24407"/>
            </a:xfrm>
            <a:custGeom>
              <a:avLst/>
              <a:gdLst/>
              <a:ahLst/>
              <a:cxnLst/>
              <a:rect l="l" t="t" r="r" b="b"/>
              <a:pathLst>
                <a:path w="239" h="203" extrusionOk="0">
                  <a:moveTo>
                    <a:pt x="137" y="1"/>
                  </a:moveTo>
                  <a:cubicBezTo>
                    <a:pt x="44" y="1"/>
                    <a:pt x="1" y="111"/>
                    <a:pt x="65" y="175"/>
                  </a:cubicBezTo>
                  <a:cubicBezTo>
                    <a:pt x="85" y="194"/>
                    <a:pt x="109" y="202"/>
                    <a:pt x="133" y="202"/>
                  </a:cubicBezTo>
                  <a:cubicBezTo>
                    <a:pt x="186" y="202"/>
                    <a:pt x="238" y="161"/>
                    <a:pt x="238" y="99"/>
                  </a:cubicBezTo>
                  <a:cubicBezTo>
                    <a:pt x="236"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rot="759590">
              <a:off x="1116909" y="1803403"/>
              <a:ext cx="28615" cy="24407"/>
            </a:xfrm>
            <a:custGeom>
              <a:avLst/>
              <a:gdLst/>
              <a:ahLst/>
              <a:cxnLst/>
              <a:rect l="l" t="t" r="r" b="b"/>
              <a:pathLst>
                <a:path w="238" h="203" extrusionOk="0">
                  <a:moveTo>
                    <a:pt x="137" y="1"/>
                  </a:moveTo>
                  <a:cubicBezTo>
                    <a:pt x="47" y="1"/>
                    <a:pt x="0" y="111"/>
                    <a:pt x="64" y="175"/>
                  </a:cubicBezTo>
                  <a:cubicBezTo>
                    <a:pt x="85" y="194"/>
                    <a:pt x="110" y="202"/>
                    <a:pt x="134" y="202"/>
                  </a:cubicBezTo>
                  <a:cubicBezTo>
                    <a:pt x="187" y="202"/>
                    <a:pt x="238"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rot="759590">
              <a:off x="1151514" y="1811176"/>
              <a:ext cx="28615" cy="24407"/>
            </a:xfrm>
            <a:custGeom>
              <a:avLst/>
              <a:gdLst/>
              <a:ahLst/>
              <a:cxnLst/>
              <a:rect l="l" t="t" r="r" b="b"/>
              <a:pathLst>
                <a:path w="238" h="203" extrusionOk="0">
                  <a:moveTo>
                    <a:pt x="137" y="1"/>
                  </a:moveTo>
                  <a:cubicBezTo>
                    <a:pt x="44" y="1"/>
                    <a:pt x="1" y="111"/>
                    <a:pt x="65" y="175"/>
                  </a:cubicBezTo>
                  <a:cubicBezTo>
                    <a:pt x="85" y="194"/>
                    <a:pt x="109" y="202"/>
                    <a:pt x="133" y="202"/>
                  </a:cubicBezTo>
                  <a:cubicBezTo>
                    <a:pt x="186" y="202"/>
                    <a:pt x="238" y="161"/>
                    <a:pt x="236" y="99"/>
                  </a:cubicBezTo>
                  <a:cubicBezTo>
                    <a:pt x="236"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rot="759590">
              <a:off x="368409" y="1732687"/>
              <a:ext cx="806025" cy="4328"/>
            </a:xfrm>
            <a:custGeom>
              <a:avLst/>
              <a:gdLst/>
              <a:ahLst/>
              <a:cxnLst/>
              <a:rect l="l" t="t" r="r" b="b"/>
              <a:pathLst>
                <a:path w="6704" h="36" extrusionOk="0">
                  <a:moveTo>
                    <a:pt x="0" y="1"/>
                  </a:moveTo>
                  <a:lnTo>
                    <a:pt x="0" y="36"/>
                  </a:lnTo>
                  <a:lnTo>
                    <a:pt x="6703" y="36"/>
                  </a:lnTo>
                  <a:lnTo>
                    <a:pt x="6703" y="1"/>
                  </a:ln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rot="759590">
              <a:off x="513309" y="1055413"/>
              <a:ext cx="814802" cy="21401"/>
            </a:xfrm>
            <a:custGeom>
              <a:avLst/>
              <a:gdLst/>
              <a:ahLst/>
              <a:cxnLst/>
              <a:rect l="l" t="t" r="r" b="b"/>
              <a:pathLst>
                <a:path w="6777" h="178" extrusionOk="0">
                  <a:moveTo>
                    <a:pt x="1" y="1"/>
                  </a:moveTo>
                  <a:lnTo>
                    <a:pt x="1" y="177"/>
                  </a:lnTo>
                  <a:lnTo>
                    <a:pt x="6776" y="177"/>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rot="759590">
              <a:off x="495299" y="1135653"/>
              <a:ext cx="814802" cy="21281"/>
            </a:xfrm>
            <a:custGeom>
              <a:avLst/>
              <a:gdLst/>
              <a:ahLst/>
              <a:cxnLst/>
              <a:rect l="l" t="t" r="r" b="b"/>
              <a:pathLst>
                <a:path w="6777" h="177"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rot="759590">
              <a:off x="477289" y="1215774"/>
              <a:ext cx="814802" cy="21401"/>
            </a:xfrm>
            <a:custGeom>
              <a:avLst/>
              <a:gdLst/>
              <a:ahLst/>
              <a:cxnLst/>
              <a:rect l="l" t="t" r="r" b="b"/>
              <a:pathLst>
                <a:path w="6777" h="178" extrusionOk="0">
                  <a:moveTo>
                    <a:pt x="1" y="1"/>
                  </a:moveTo>
                  <a:lnTo>
                    <a:pt x="1" y="178"/>
                  </a:lnTo>
                  <a:lnTo>
                    <a:pt x="6776" y="178"/>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rot="759590">
              <a:off x="459266" y="1296012"/>
              <a:ext cx="814802" cy="21401"/>
            </a:xfrm>
            <a:custGeom>
              <a:avLst/>
              <a:gdLst/>
              <a:ahLst/>
              <a:cxnLst/>
              <a:rect l="l" t="t" r="r" b="b"/>
              <a:pathLst>
                <a:path w="6777" h="178"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rot="759590">
              <a:off x="441256" y="1376253"/>
              <a:ext cx="814802" cy="21281"/>
            </a:xfrm>
            <a:custGeom>
              <a:avLst/>
              <a:gdLst/>
              <a:ahLst/>
              <a:cxnLst/>
              <a:rect l="l" t="t" r="r" b="b"/>
              <a:pathLst>
                <a:path w="6777" h="177"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rot="759590">
              <a:off x="423245" y="1456373"/>
              <a:ext cx="814802" cy="21401"/>
            </a:xfrm>
            <a:custGeom>
              <a:avLst/>
              <a:gdLst/>
              <a:ahLst/>
              <a:cxnLst/>
              <a:rect l="l" t="t" r="r" b="b"/>
              <a:pathLst>
                <a:path w="6777" h="178" extrusionOk="0">
                  <a:moveTo>
                    <a:pt x="1" y="1"/>
                  </a:moveTo>
                  <a:lnTo>
                    <a:pt x="1" y="177"/>
                  </a:lnTo>
                  <a:lnTo>
                    <a:pt x="6776" y="177"/>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rot="759590">
              <a:off x="405222" y="1536612"/>
              <a:ext cx="814802" cy="21401"/>
            </a:xfrm>
            <a:custGeom>
              <a:avLst/>
              <a:gdLst/>
              <a:ahLst/>
              <a:cxnLst/>
              <a:rect l="l" t="t" r="r" b="b"/>
              <a:pathLst>
                <a:path w="6777" h="178"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rot="759590">
              <a:off x="387225" y="1616733"/>
              <a:ext cx="814802" cy="21401"/>
            </a:xfrm>
            <a:custGeom>
              <a:avLst/>
              <a:gdLst/>
              <a:ahLst/>
              <a:cxnLst/>
              <a:rect l="l" t="t" r="r" b="b"/>
              <a:pathLst>
                <a:path w="6777" h="178" extrusionOk="0">
                  <a:moveTo>
                    <a:pt x="1" y="1"/>
                  </a:moveTo>
                  <a:lnTo>
                    <a:pt x="1" y="178"/>
                  </a:lnTo>
                  <a:lnTo>
                    <a:pt x="6776" y="178"/>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rot="759590">
              <a:off x="369202" y="1696972"/>
              <a:ext cx="814802" cy="21401"/>
            </a:xfrm>
            <a:custGeom>
              <a:avLst/>
              <a:gdLst/>
              <a:ahLst/>
              <a:cxnLst/>
              <a:rect l="l" t="t" r="r" b="b"/>
              <a:pathLst>
                <a:path w="6777" h="178" extrusionOk="0">
                  <a:moveTo>
                    <a:pt x="1" y="1"/>
                  </a:moveTo>
                  <a:lnTo>
                    <a:pt x="1" y="177"/>
                  </a:lnTo>
                  <a:lnTo>
                    <a:pt x="6776" y="177"/>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rot="759590">
              <a:off x="351191" y="1777213"/>
              <a:ext cx="814802" cy="21281"/>
            </a:xfrm>
            <a:custGeom>
              <a:avLst/>
              <a:gdLst/>
              <a:ahLst/>
              <a:cxnLst/>
              <a:rect l="l" t="t" r="r" b="b"/>
              <a:pathLst>
                <a:path w="6777" h="177"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rot="759590">
              <a:off x="333181" y="1857333"/>
              <a:ext cx="814802" cy="21401"/>
            </a:xfrm>
            <a:custGeom>
              <a:avLst/>
              <a:gdLst/>
              <a:ahLst/>
              <a:cxnLst/>
              <a:rect l="l" t="t" r="r" b="b"/>
              <a:pathLst>
                <a:path w="6777" h="178" extrusionOk="0">
                  <a:moveTo>
                    <a:pt x="1" y="1"/>
                  </a:moveTo>
                  <a:lnTo>
                    <a:pt x="1" y="177"/>
                  </a:lnTo>
                  <a:lnTo>
                    <a:pt x="6776" y="177"/>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rot="759590">
              <a:off x="314806" y="1937493"/>
              <a:ext cx="814802" cy="21401"/>
            </a:xfrm>
            <a:custGeom>
              <a:avLst/>
              <a:gdLst/>
              <a:ahLst/>
              <a:cxnLst/>
              <a:rect l="l" t="t" r="r" b="b"/>
              <a:pathLst>
                <a:path w="6777" h="178"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rot="759590">
              <a:off x="645983" y="1204036"/>
              <a:ext cx="131773" cy="246713"/>
            </a:xfrm>
            <a:custGeom>
              <a:avLst/>
              <a:gdLst/>
              <a:ahLst/>
              <a:cxnLst/>
              <a:rect l="l" t="t" r="r" b="b"/>
              <a:pathLst>
                <a:path w="1096" h="2052" extrusionOk="0">
                  <a:moveTo>
                    <a:pt x="545" y="441"/>
                  </a:moveTo>
                  <a:lnTo>
                    <a:pt x="670" y="1299"/>
                  </a:lnTo>
                  <a:lnTo>
                    <a:pt x="418" y="1299"/>
                  </a:lnTo>
                  <a:lnTo>
                    <a:pt x="545" y="441"/>
                  </a:lnTo>
                  <a:close/>
                  <a:moveTo>
                    <a:pt x="340" y="1"/>
                  </a:moveTo>
                  <a:lnTo>
                    <a:pt x="1" y="2052"/>
                  </a:lnTo>
                  <a:lnTo>
                    <a:pt x="311" y="2052"/>
                  </a:lnTo>
                  <a:lnTo>
                    <a:pt x="377" y="1597"/>
                  </a:lnTo>
                  <a:lnTo>
                    <a:pt x="711" y="1597"/>
                  </a:lnTo>
                  <a:lnTo>
                    <a:pt x="780" y="2052"/>
                  </a:lnTo>
                  <a:lnTo>
                    <a:pt x="1096" y="2052"/>
                  </a:lnTo>
                  <a:lnTo>
                    <a:pt x="757"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rot="759590">
              <a:off x="794290" y="1232619"/>
              <a:ext cx="120711" cy="253566"/>
            </a:xfrm>
            <a:custGeom>
              <a:avLst/>
              <a:gdLst/>
              <a:ahLst/>
              <a:cxnLst/>
              <a:rect l="l" t="t" r="r" b="b"/>
              <a:pathLst>
                <a:path w="1004" h="2109" extrusionOk="0">
                  <a:moveTo>
                    <a:pt x="487" y="1"/>
                  </a:moveTo>
                  <a:cubicBezTo>
                    <a:pt x="343" y="1"/>
                    <a:pt x="227" y="47"/>
                    <a:pt x="143" y="137"/>
                  </a:cubicBezTo>
                  <a:cubicBezTo>
                    <a:pt x="59" y="227"/>
                    <a:pt x="18" y="348"/>
                    <a:pt x="18" y="505"/>
                  </a:cubicBezTo>
                  <a:cubicBezTo>
                    <a:pt x="15" y="615"/>
                    <a:pt x="44" y="722"/>
                    <a:pt x="99" y="818"/>
                  </a:cubicBezTo>
                  <a:cubicBezTo>
                    <a:pt x="157" y="913"/>
                    <a:pt x="259" y="1032"/>
                    <a:pt x="412" y="1177"/>
                  </a:cubicBezTo>
                  <a:cubicBezTo>
                    <a:pt x="496" y="1252"/>
                    <a:pt x="574" y="1336"/>
                    <a:pt x="638" y="1429"/>
                  </a:cubicBezTo>
                  <a:cubicBezTo>
                    <a:pt x="676" y="1484"/>
                    <a:pt x="696" y="1551"/>
                    <a:pt x="696" y="1620"/>
                  </a:cubicBezTo>
                  <a:cubicBezTo>
                    <a:pt x="699" y="1672"/>
                    <a:pt x="679" y="1724"/>
                    <a:pt x="641" y="1765"/>
                  </a:cubicBezTo>
                  <a:cubicBezTo>
                    <a:pt x="606" y="1798"/>
                    <a:pt x="558" y="1817"/>
                    <a:pt x="507" y="1817"/>
                  </a:cubicBezTo>
                  <a:cubicBezTo>
                    <a:pt x="503" y="1817"/>
                    <a:pt x="500" y="1817"/>
                    <a:pt x="496" y="1817"/>
                  </a:cubicBezTo>
                  <a:cubicBezTo>
                    <a:pt x="493" y="1817"/>
                    <a:pt x="491" y="1817"/>
                    <a:pt x="488" y="1817"/>
                  </a:cubicBezTo>
                  <a:cubicBezTo>
                    <a:pt x="436" y="1817"/>
                    <a:pt x="387" y="1792"/>
                    <a:pt x="351" y="1753"/>
                  </a:cubicBezTo>
                  <a:cubicBezTo>
                    <a:pt x="314" y="1701"/>
                    <a:pt x="296" y="1640"/>
                    <a:pt x="299" y="1577"/>
                  </a:cubicBezTo>
                  <a:lnTo>
                    <a:pt x="299" y="1501"/>
                  </a:lnTo>
                  <a:lnTo>
                    <a:pt x="1" y="1533"/>
                  </a:lnTo>
                  <a:lnTo>
                    <a:pt x="1" y="1606"/>
                  </a:lnTo>
                  <a:cubicBezTo>
                    <a:pt x="1" y="1695"/>
                    <a:pt x="21" y="1785"/>
                    <a:pt x="65" y="1866"/>
                  </a:cubicBezTo>
                  <a:cubicBezTo>
                    <a:pt x="105" y="1942"/>
                    <a:pt x="166" y="2002"/>
                    <a:pt x="241" y="2043"/>
                  </a:cubicBezTo>
                  <a:lnTo>
                    <a:pt x="238" y="2043"/>
                  </a:lnTo>
                  <a:cubicBezTo>
                    <a:pt x="321" y="2086"/>
                    <a:pt x="411" y="2108"/>
                    <a:pt x="500" y="2108"/>
                  </a:cubicBezTo>
                  <a:cubicBezTo>
                    <a:pt x="590" y="2108"/>
                    <a:pt x="679" y="2086"/>
                    <a:pt x="760" y="2043"/>
                  </a:cubicBezTo>
                  <a:cubicBezTo>
                    <a:pt x="835" y="2002"/>
                    <a:pt x="896" y="1942"/>
                    <a:pt x="936" y="1866"/>
                  </a:cubicBezTo>
                  <a:cubicBezTo>
                    <a:pt x="980" y="1785"/>
                    <a:pt x="1003" y="1695"/>
                    <a:pt x="1000" y="1606"/>
                  </a:cubicBezTo>
                  <a:cubicBezTo>
                    <a:pt x="1000" y="1498"/>
                    <a:pt x="971" y="1391"/>
                    <a:pt x="916" y="1299"/>
                  </a:cubicBezTo>
                  <a:cubicBezTo>
                    <a:pt x="861" y="1206"/>
                    <a:pt x="757" y="1084"/>
                    <a:pt x="606" y="931"/>
                  </a:cubicBezTo>
                  <a:cubicBezTo>
                    <a:pt x="522" y="853"/>
                    <a:pt x="447" y="768"/>
                    <a:pt x="380" y="676"/>
                  </a:cubicBezTo>
                  <a:cubicBezTo>
                    <a:pt x="343" y="621"/>
                    <a:pt x="322" y="557"/>
                    <a:pt x="322" y="490"/>
                  </a:cubicBezTo>
                  <a:cubicBezTo>
                    <a:pt x="317" y="438"/>
                    <a:pt x="334" y="386"/>
                    <a:pt x="366" y="343"/>
                  </a:cubicBezTo>
                  <a:cubicBezTo>
                    <a:pt x="395" y="310"/>
                    <a:pt x="437" y="293"/>
                    <a:pt x="480" y="293"/>
                  </a:cubicBezTo>
                  <a:cubicBezTo>
                    <a:pt x="484" y="293"/>
                    <a:pt x="487" y="293"/>
                    <a:pt x="490" y="293"/>
                  </a:cubicBezTo>
                  <a:cubicBezTo>
                    <a:pt x="493" y="293"/>
                    <a:pt x="496" y="293"/>
                    <a:pt x="499" y="293"/>
                  </a:cubicBezTo>
                  <a:cubicBezTo>
                    <a:pt x="545" y="293"/>
                    <a:pt x="590" y="316"/>
                    <a:pt x="618" y="354"/>
                  </a:cubicBezTo>
                  <a:cubicBezTo>
                    <a:pt x="650" y="409"/>
                    <a:pt x="664" y="470"/>
                    <a:pt x="661" y="534"/>
                  </a:cubicBezTo>
                  <a:lnTo>
                    <a:pt x="661" y="592"/>
                  </a:lnTo>
                  <a:lnTo>
                    <a:pt x="960" y="560"/>
                  </a:lnTo>
                  <a:lnTo>
                    <a:pt x="960" y="508"/>
                  </a:lnTo>
                  <a:cubicBezTo>
                    <a:pt x="960" y="351"/>
                    <a:pt x="916" y="230"/>
                    <a:pt x="832" y="137"/>
                  </a:cubicBezTo>
                  <a:cubicBezTo>
                    <a:pt x="748" y="47"/>
                    <a:pt x="635" y="1"/>
                    <a:pt x="487"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rot="759590">
              <a:off x="942823" y="1269147"/>
              <a:ext cx="117826" cy="246713"/>
            </a:xfrm>
            <a:custGeom>
              <a:avLst/>
              <a:gdLst/>
              <a:ahLst/>
              <a:cxnLst/>
              <a:rect l="l" t="t" r="r" b="b"/>
              <a:pathLst>
                <a:path w="980" h="2052" extrusionOk="0">
                  <a:moveTo>
                    <a:pt x="491" y="292"/>
                  </a:moveTo>
                  <a:cubicBezTo>
                    <a:pt x="590" y="292"/>
                    <a:pt x="672" y="381"/>
                    <a:pt x="661" y="485"/>
                  </a:cubicBezTo>
                  <a:lnTo>
                    <a:pt x="661" y="1568"/>
                  </a:lnTo>
                  <a:cubicBezTo>
                    <a:pt x="672" y="1672"/>
                    <a:pt x="590" y="1757"/>
                    <a:pt x="491" y="1757"/>
                  </a:cubicBezTo>
                  <a:cubicBezTo>
                    <a:pt x="485" y="1757"/>
                    <a:pt x="479" y="1757"/>
                    <a:pt x="473" y="1756"/>
                  </a:cubicBezTo>
                  <a:lnTo>
                    <a:pt x="311" y="1756"/>
                  </a:lnTo>
                  <a:lnTo>
                    <a:pt x="311" y="293"/>
                  </a:lnTo>
                  <a:lnTo>
                    <a:pt x="473" y="293"/>
                  </a:lnTo>
                  <a:cubicBezTo>
                    <a:pt x="479" y="293"/>
                    <a:pt x="485" y="292"/>
                    <a:pt x="491" y="292"/>
                  </a:cubicBezTo>
                  <a:close/>
                  <a:moveTo>
                    <a:pt x="1" y="1"/>
                  </a:moveTo>
                  <a:lnTo>
                    <a:pt x="1" y="2052"/>
                  </a:lnTo>
                  <a:lnTo>
                    <a:pt x="487" y="2052"/>
                  </a:lnTo>
                  <a:cubicBezTo>
                    <a:pt x="635" y="2052"/>
                    <a:pt x="754" y="2005"/>
                    <a:pt x="841" y="1918"/>
                  </a:cubicBezTo>
                  <a:cubicBezTo>
                    <a:pt x="931" y="1820"/>
                    <a:pt x="980" y="1693"/>
                    <a:pt x="974" y="1562"/>
                  </a:cubicBezTo>
                  <a:lnTo>
                    <a:pt x="974" y="490"/>
                  </a:lnTo>
                  <a:cubicBezTo>
                    <a:pt x="980" y="357"/>
                    <a:pt x="931" y="230"/>
                    <a:pt x="841" y="134"/>
                  </a:cubicBezTo>
                  <a:cubicBezTo>
                    <a:pt x="754" y="47"/>
                    <a:pt x="635" y="1"/>
                    <a:pt x="487"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rot="759590">
              <a:off x="565519" y="1828308"/>
              <a:ext cx="56148" cy="84762"/>
            </a:xfrm>
            <a:custGeom>
              <a:avLst/>
              <a:gdLst/>
              <a:ahLst/>
              <a:cxnLst/>
              <a:rect l="l" t="t" r="r" b="b"/>
              <a:pathLst>
                <a:path w="467" h="705" extrusionOk="0">
                  <a:moveTo>
                    <a:pt x="235" y="70"/>
                  </a:moveTo>
                  <a:cubicBezTo>
                    <a:pt x="331" y="70"/>
                    <a:pt x="374" y="180"/>
                    <a:pt x="374" y="348"/>
                  </a:cubicBezTo>
                  <a:cubicBezTo>
                    <a:pt x="374" y="522"/>
                    <a:pt x="328" y="635"/>
                    <a:pt x="235" y="635"/>
                  </a:cubicBezTo>
                  <a:cubicBezTo>
                    <a:pt x="151" y="635"/>
                    <a:pt x="96" y="534"/>
                    <a:pt x="96" y="354"/>
                  </a:cubicBezTo>
                  <a:cubicBezTo>
                    <a:pt x="96" y="169"/>
                    <a:pt x="154" y="70"/>
                    <a:pt x="235" y="70"/>
                  </a:cubicBezTo>
                  <a:close/>
                  <a:moveTo>
                    <a:pt x="241" y="1"/>
                  </a:moveTo>
                  <a:cubicBezTo>
                    <a:pt x="102" y="1"/>
                    <a:pt x="1" y="128"/>
                    <a:pt x="3" y="354"/>
                  </a:cubicBezTo>
                  <a:cubicBezTo>
                    <a:pt x="6" y="580"/>
                    <a:pt x="96" y="705"/>
                    <a:pt x="229" y="705"/>
                  </a:cubicBezTo>
                  <a:cubicBezTo>
                    <a:pt x="380" y="705"/>
                    <a:pt x="467" y="577"/>
                    <a:pt x="467" y="346"/>
                  </a:cubicBezTo>
                  <a:cubicBezTo>
                    <a:pt x="467" y="128"/>
                    <a:pt x="380" y="1"/>
                    <a:pt x="241"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rot="759590">
              <a:off x="629977" y="1843342"/>
              <a:ext cx="51338" cy="83680"/>
            </a:xfrm>
            <a:custGeom>
              <a:avLst/>
              <a:gdLst/>
              <a:ahLst/>
              <a:cxnLst/>
              <a:rect l="l" t="t" r="r" b="b"/>
              <a:pathLst>
                <a:path w="427" h="696" extrusionOk="0">
                  <a:moveTo>
                    <a:pt x="82" y="1"/>
                  </a:moveTo>
                  <a:lnTo>
                    <a:pt x="39" y="328"/>
                  </a:lnTo>
                  <a:cubicBezTo>
                    <a:pt x="70" y="322"/>
                    <a:pt x="102" y="319"/>
                    <a:pt x="134" y="319"/>
                  </a:cubicBezTo>
                  <a:cubicBezTo>
                    <a:pt x="270" y="319"/>
                    <a:pt x="331" y="383"/>
                    <a:pt x="331" y="473"/>
                  </a:cubicBezTo>
                  <a:cubicBezTo>
                    <a:pt x="328" y="553"/>
                    <a:pt x="261" y="621"/>
                    <a:pt x="179" y="621"/>
                  </a:cubicBezTo>
                  <a:cubicBezTo>
                    <a:pt x="176" y="621"/>
                    <a:pt x="172" y="621"/>
                    <a:pt x="169" y="620"/>
                  </a:cubicBezTo>
                  <a:cubicBezTo>
                    <a:pt x="117" y="620"/>
                    <a:pt x="68" y="606"/>
                    <a:pt x="24" y="583"/>
                  </a:cubicBezTo>
                  <a:lnTo>
                    <a:pt x="1" y="652"/>
                  </a:lnTo>
                  <a:cubicBezTo>
                    <a:pt x="53" y="681"/>
                    <a:pt x="111" y="696"/>
                    <a:pt x="172" y="696"/>
                  </a:cubicBezTo>
                  <a:cubicBezTo>
                    <a:pt x="320" y="696"/>
                    <a:pt x="424" y="594"/>
                    <a:pt x="424" y="461"/>
                  </a:cubicBezTo>
                  <a:cubicBezTo>
                    <a:pt x="427" y="392"/>
                    <a:pt x="389" y="322"/>
                    <a:pt x="325" y="287"/>
                  </a:cubicBezTo>
                  <a:cubicBezTo>
                    <a:pt x="282" y="261"/>
                    <a:pt x="230" y="250"/>
                    <a:pt x="181" y="250"/>
                  </a:cubicBezTo>
                  <a:cubicBezTo>
                    <a:pt x="160" y="250"/>
                    <a:pt x="143" y="253"/>
                    <a:pt x="123" y="255"/>
                  </a:cubicBezTo>
                  <a:lnTo>
                    <a:pt x="152" y="79"/>
                  </a:lnTo>
                  <a:lnTo>
                    <a:pt x="409" y="79"/>
                  </a:lnTo>
                  <a:lnTo>
                    <a:pt x="409" y="1"/>
                  </a:ln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rot="759590">
              <a:off x="690426" y="1898694"/>
              <a:ext cx="31140" cy="8536"/>
            </a:xfrm>
            <a:custGeom>
              <a:avLst/>
              <a:gdLst/>
              <a:ahLst/>
              <a:cxnLst/>
              <a:rect l="l" t="t" r="r" b="b"/>
              <a:pathLst>
                <a:path w="259" h="71" extrusionOk="0">
                  <a:moveTo>
                    <a:pt x="0" y="1"/>
                  </a:moveTo>
                  <a:lnTo>
                    <a:pt x="0" y="70"/>
                  </a:lnTo>
                  <a:lnTo>
                    <a:pt x="258" y="70"/>
                  </a:lnTo>
                  <a:lnTo>
                    <a:pt x="258" y="1"/>
                  </a:ln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rot="759590">
              <a:off x="730746" y="1864882"/>
              <a:ext cx="51338" cy="84762"/>
            </a:xfrm>
            <a:custGeom>
              <a:avLst/>
              <a:gdLst/>
              <a:ahLst/>
              <a:cxnLst/>
              <a:rect l="l" t="t" r="r" b="b"/>
              <a:pathLst>
                <a:path w="427" h="705" extrusionOk="0">
                  <a:moveTo>
                    <a:pt x="206" y="1"/>
                  </a:moveTo>
                  <a:cubicBezTo>
                    <a:pt x="142" y="1"/>
                    <a:pt x="81" y="18"/>
                    <a:pt x="26" y="53"/>
                  </a:cubicBezTo>
                  <a:lnTo>
                    <a:pt x="52" y="120"/>
                  </a:lnTo>
                  <a:cubicBezTo>
                    <a:pt x="90" y="91"/>
                    <a:pt x="139" y="76"/>
                    <a:pt x="189" y="73"/>
                  </a:cubicBezTo>
                  <a:cubicBezTo>
                    <a:pt x="273" y="73"/>
                    <a:pt x="307" y="123"/>
                    <a:pt x="307" y="178"/>
                  </a:cubicBezTo>
                  <a:cubicBezTo>
                    <a:pt x="307" y="259"/>
                    <a:pt x="223" y="293"/>
                    <a:pt x="157" y="293"/>
                  </a:cubicBezTo>
                  <a:lnTo>
                    <a:pt x="105" y="293"/>
                  </a:lnTo>
                  <a:lnTo>
                    <a:pt x="105" y="363"/>
                  </a:lnTo>
                  <a:lnTo>
                    <a:pt x="157" y="363"/>
                  </a:lnTo>
                  <a:cubicBezTo>
                    <a:pt x="244" y="363"/>
                    <a:pt x="331" y="404"/>
                    <a:pt x="331" y="499"/>
                  </a:cubicBezTo>
                  <a:cubicBezTo>
                    <a:pt x="333" y="554"/>
                    <a:pt x="296" y="629"/>
                    <a:pt x="177" y="629"/>
                  </a:cubicBezTo>
                  <a:cubicBezTo>
                    <a:pt x="125" y="629"/>
                    <a:pt x="73" y="615"/>
                    <a:pt x="26" y="589"/>
                  </a:cubicBezTo>
                  <a:lnTo>
                    <a:pt x="0" y="658"/>
                  </a:lnTo>
                  <a:cubicBezTo>
                    <a:pt x="55" y="690"/>
                    <a:pt x="116" y="705"/>
                    <a:pt x="177" y="705"/>
                  </a:cubicBezTo>
                  <a:cubicBezTo>
                    <a:pt x="342" y="705"/>
                    <a:pt x="426" y="609"/>
                    <a:pt x="426" y="499"/>
                  </a:cubicBezTo>
                  <a:cubicBezTo>
                    <a:pt x="426" y="412"/>
                    <a:pt x="362" y="337"/>
                    <a:pt x="276" y="325"/>
                  </a:cubicBezTo>
                  <a:lnTo>
                    <a:pt x="276" y="322"/>
                  </a:lnTo>
                  <a:cubicBezTo>
                    <a:pt x="360" y="293"/>
                    <a:pt x="400" y="233"/>
                    <a:pt x="400" y="163"/>
                  </a:cubicBezTo>
                  <a:cubicBezTo>
                    <a:pt x="400" y="79"/>
                    <a:pt x="339" y="1"/>
                    <a:pt x="206"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rot="759590">
              <a:off x="792499" y="1879374"/>
              <a:ext cx="56869" cy="84762"/>
            </a:xfrm>
            <a:custGeom>
              <a:avLst/>
              <a:gdLst/>
              <a:ahLst/>
              <a:cxnLst/>
              <a:rect l="l" t="t" r="r" b="b"/>
              <a:pathLst>
                <a:path w="473" h="705" extrusionOk="0">
                  <a:moveTo>
                    <a:pt x="238" y="314"/>
                  </a:moveTo>
                  <a:cubicBezTo>
                    <a:pt x="322" y="314"/>
                    <a:pt x="380" y="372"/>
                    <a:pt x="380" y="470"/>
                  </a:cubicBezTo>
                  <a:cubicBezTo>
                    <a:pt x="380" y="569"/>
                    <a:pt x="325" y="635"/>
                    <a:pt x="247" y="635"/>
                  </a:cubicBezTo>
                  <a:cubicBezTo>
                    <a:pt x="148" y="635"/>
                    <a:pt x="99" y="551"/>
                    <a:pt x="96" y="438"/>
                  </a:cubicBezTo>
                  <a:cubicBezTo>
                    <a:pt x="96" y="424"/>
                    <a:pt x="99" y="409"/>
                    <a:pt x="105" y="398"/>
                  </a:cubicBezTo>
                  <a:cubicBezTo>
                    <a:pt x="131" y="348"/>
                    <a:pt x="183" y="314"/>
                    <a:pt x="238" y="314"/>
                  </a:cubicBezTo>
                  <a:close/>
                  <a:moveTo>
                    <a:pt x="403" y="1"/>
                  </a:moveTo>
                  <a:cubicBezTo>
                    <a:pt x="383" y="1"/>
                    <a:pt x="360" y="4"/>
                    <a:pt x="337" y="7"/>
                  </a:cubicBezTo>
                  <a:cubicBezTo>
                    <a:pt x="255" y="15"/>
                    <a:pt x="180" y="50"/>
                    <a:pt x="119" y="108"/>
                  </a:cubicBezTo>
                  <a:cubicBezTo>
                    <a:pt x="41" y="192"/>
                    <a:pt x="1" y="302"/>
                    <a:pt x="3" y="415"/>
                  </a:cubicBezTo>
                  <a:cubicBezTo>
                    <a:pt x="3" y="592"/>
                    <a:pt x="105" y="705"/>
                    <a:pt x="247" y="705"/>
                  </a:cubicBezTo>
                  <a:cubicBezTo>
                    <a:pt x="389" y="705"/>
                    <a:pt x="473" y="589"/>
                    <a:pt x="473" y="464"/>
                  </a:cubicBezTo>
                  <a:cubicBezTo>
                    <a:pt x="473" y="331"/>
                    <a:pt x="389" y="244"/>
                    <a:pt x="267" y="244"/>
                  </a:cubicBezTo>
                  <a:cubicBezTo>
                    <a:pt x="203" y="244"/>
                    <a:pt x="142" y="273"/>
                    <a:pt x="102" y="322"/>
                  </a:cubicBezTo>
                  <a:lnTo>
                    <a:pt x="99" y="322"/>
                  </a:lnTo>
                  <a:cubicBezTo>
                    <a:pt x="114" y="198"/>
                    <a:pt x="212" y="96"/>
                    <a:pt x="337" y="82"/>
                  </a:cubicBezTo>
                  <a:cubicBezTo>
                    <a:pt x="360" y="76"/>
                    <a:pt x="383" y="76"/>
                    <a:pt x="406" y="76"/>
                  </a:cubicBezTo>
                  <a:lnTo>
                    <a:pt x="403" y="1"/>
                  </a:ln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rot="759590">
              <a:off x="851160" y="785664"/>
              <a:ext cx="199342" cy="170367"/>
            </a:xfrm>
            <a:custGeom>
              <a:avLst/>
              <a:gdLst/>
              <a:ahLst/>
              <a:cxnLst/>
              <a:rect l="l" t="t" r="r" b="b"/>
              <a:pathLst>
                <a:path w="1658" h="1417" extrusionOk="0">
                  <a:moveTo>
                    <a:pt x="944" y="230"/>
                  </a:moveTo>
                  <a:cubicBezTo>
                    <a:pt x="1189" y="230"/>
                    <a:pt x="1426" y="421"/>
                    <a:pt x="1426" y="707"/>
                  </a:cubicBezTo>
                  <a:cubicBezTo>
                    <a:pt x="1426" y="971"/>
                    <a:pt x="1211" y="1185"/>
                    <a:pt x="948" y="1185"/>
                  </a:cubicBezTo>
                  <a:cubicBezTo>
                    <a:pt x="522" y="1185"/>
                    <a:pt x="310" y="669"/>
                    <a:pt x="612" y="371"/>
                  </a:cubicBezTo>
                  <a:cubicBezTo>
                    <a:pt x="708" y="274"/>
                    <a:pt x="827" y="230"/>
                    <a:pt x="944" y="230"/>
                  </a:cubicBezTo>
                  <a:close/>
                  <a:moveTo>
                    <a:pt x="948" y="0"/>
                  </a:moveTo>
                  <a:cubicBezTo>
                    <a:pt x="316" y="0"/>
                    <a:pt x="0" y="762"/>
                    <a:pt x="446" y="1208"/>
                  </a:cubicBezTo>
                  <a:cubicBezTo>
                    <a:pt x="591" y="1352"/>
                    <a:pt x="768" y="1417"/>
                    <a:pt x="943" y="1417"/>
                  </a:cubicBezTo>
                  <a:cubicBezTo>
                    <a:pt x="1307" y="1417"/>
                    <a:pt x="1657" y="1134"/>
                    <a:pt x="1657" y="707"/>
                  </a:cubicBezTo>
                  <a:cubicBezTo>
                    <a:pt x="1654" y="316"/>
                    <a:pt x="1339" y="0"/>
                    <a:pt x="948" y="0"/>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18"/>
          <p:cNvSpPr txBox="1">
            <a:spLocks noGrp="1"/>
          </p:cNvSpPr>
          <p:nvPr>
            <p:ph type="title"/>
          </p:nvPr>
        </p:nvSpPr>
        <p:spPr>
          <a:xfrm>
            <a:off x="1100500" y="640850"/>
            <a:ext cx="6942900" cy="5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9" name="Google Shape;429;p18"/>
          <p:cNvSpPr txBox="1">
            <a:spLocks noGrp="1"/>
          </p:cNvSpPr>
          <p:nvPr>
            <p:ph type="subTitle" idx="1"/>
          </p:nvPr>
        </p:nvSpPr>
        <p:spPr>
          <a:xfrm>
            <a:off x="1393676" y="2379175"/>
            <a:ext cx="17076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430" name="Google Shape;430;p18"/>
          <p:cNvSpPr txBox="1">
            <a:spLocks noGrp="1"/>
          </p:cNvSpPr>
          <p:nvPr>
            <p:ph type="subTitle" idx="2"/>
          </p:nvPr>
        </p:nvSpPr>
        <p:spPr>
          <a:xfrm>
            <a:off x="1459388" y="2705467"/>
            <a:ext cx="1576200" cy="77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1" name="Google Shape;431;p18"/>
          <p:cNvSpPr txBox="1">
            <a:spLocks noGrp="1"/>
          </p:cNvSpPr>
          <p:nvPr>
            <p:ph type="subTitle" idx="3"/>
          </p:nvPr>
        </p:nvSpPr>
        <p:spPr>
          <a:xfrm>
            <a:off x="6042725" y="2379175"/>
            <a:ext cx="17076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432" name="Google Shape;432;p18"/>
          <p:cNvSpPr txBox="1">
            <a:spLocks noGrp="1"/>
          </p:cNvSpPr>
          <p:nvPr>
            <p:ph type="subTitle" idx="4"/>
          </p:nvPr>
        </p:nvSpPr>
        <p:spPr>
          <a:xfrm>
            <a:off x="6108413" y="2702425"/>
            <a:ext cx="1576200" cy="77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3" name="Google Shape;433;p18"/>
          <p:cNvSpPr txBox="1">
            <a:spLocks noGrp="1"/>
          </p:cNvSpPr>
          <p:nvPr>
            <p:ph type="subTitle" idx="5"/>
          </p:nvPr>
        </p:nvSpPr>
        <p:spPr>
          <a:xfrm>
            <a:off x="3718188" y="2380000"/>
            <a:ext cx="17076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434" name="Google Shape;434;p18"/>
          <p:cNvSpPr txBox="1">
            <a:spLocks noGrp="1"/>
          </p:cNvSpPr>
          <p:nvPr>
            <p:ph type="subTitle" idx="6"/>
          </p:nvPr>
        </p:nvSpPr>
        <p:spPr>
          <a:xfrm>
            <a:off x="3783900" y="2703250"/>
            <a:ext cx="1576200" cy="77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553"/>
        <p:cNvGrpSpPr/>
        <p:nvPr/>
      </p:nvGrpSpPr>
      <p:grpSpPr>
        <a:xfrm>
          <a:off x="0" y="0"/>
          <a:ext cx="0" cy="0"/>
          <a:chOff x="0" y="0"/>
          <a:chExt cx="0" cy="0"/>
        </a:xfrm>
      </p:grpSpPr>
      <p:sp>
        <p:nvSpPr>
          <p:cNvPr id="554" name="Google Shape;554;p24"/>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232750" y="1203563"/>
            <a:ext cx="3983015" cy="5975813"/>
          </a:xfrm>
          <a:custGeom>
            <a:avLst/>
            <a:gdLst/>
            <a:ahLst/>
            <a:cxnLst/>
            <a:rect l="l" t="t" r="r" b="b"/>
            <a:pathLst>
              <a:path w="138902" h="208398" extrusionOk="0">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3559684" y="705500"/>
            <a:ext cx="888577" cy="335998"/>
          </a:xfrm>
          <a:custGeom>
            <a:avLst/>
            <a:gdLst/>
            <a:ahLst/>
            <a:cxnLst/>
            <a:rect l="l" t="t" r="r" b="b"/>
            <a:pathLst>
              <a:path w="3713" h="1404" extrusionOk="0">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24"/>
          <p:cNvGrpSpPr/>
          <p:nvPr/>
        </p:nvGrpSpPr>
        <p:grpSpPr>
          <a:xfrm>
            <a:off x="4624178" y="447674"/>
            <a:ext cx="1030303" cy="245273"/>
            <a:chOff x="4294800" y="187900"/>
            <a:chExt cx="2283474" cy="543601"/>
          </a:xfrm>
        </p:grpSpPr>
        <p:sp>
          <p:nvSpPr>
            <p:cNvPr id="558" name="Google Shape;558;p24"/>
            <p:cNvSpPr/>
            <p:nvPr/>
          </p:nvSpPr>
          <p:spPr>
            <a:xfrm>
              <a:off x="5560418" y="457542"/>
              <a:ext cx="378709" cy="188491"/>
            </a:xfrm>
            <a:custGeom>
              <a:avLst/>
              <a:gdLst/>
              <a:ahLst/>
              <a:cxnLst/>
              <a:rect l="l" t="t" r="r" b="b"/>
              <a:pathLst>
                <a:path w="1316" h="655" extrusionOk="0">
                  <a:moveTo>
                    <a:pt x="1100" y="0"/>
                  </a:moveTo>
                  <a:cubicBezTo>
                    <a:pt x="999" y="0"/>
                    <a:pt x="641" y="36"/>
                    <a:pt x="203" y="225"/>
                  </a:cubicBezTo>
                  <a:cubicBezTo>
                    <a:pt x="148" y="251"/>
                    <a:pt x="90" y="277"/>
                    <a:pt x="38" y="309"/>
                  </a:cubicBezTo>
                  <a:cubicBezTo>
                    <a:pt x="6" y="326"/>
                    <a:pt x="0" y="364"/>
                    <a:pt x="6" y="405"/>
                  </a:cubicBezTo>
                  <a:cubicBezTo>
                    <a:pt x="12" y="445"/>
                    <a:pt x="20" y="486"/>
                    <a:pt x="29" y="523"/>
                  </a:cubicBezTo>
                  <a:cubicBezTo>
                    <a:pt x="41" y="558"/>
                    <a:pt x="49" y="596"/>
                    <a:pt x="78" y="607"/>
                  </a:cubicBezTo>
                  <a:cubicBezTo>
                    <a:pt x="90" y="613"/>
                    <a:pt x="125" y="622"/>
                    <a:pt x="133" y="625"/>
                  </a:cubicBezTo>
                  <a:cubicBezTo>
                    <a:pt x="177" y="634"/>
                    <a:pt x="220" y="636"/>
                    <a:pt x="264" y="639"/>
                  </a:cubicBezTo>
                  <a:cubicBezTo>
                    <a:pt x="338" y="650"/>
                    <a:pt x="413" y="655"/>
                    <a:pt x="489" y="655"/>
                  </a:cubicBezTo>
                  <a:cubicBezTo>
                    <a:pt x="539" y="655"/>
                    <a:pt x="589" y="653"/>
                    <a:pt x="640" y="648"/>
                  </a:cubicBezTo>
                  <a:cubicBezTo>
                    <a:pt x="692" y="645"/>
                    <a:pt x="747" y="639"/>
                    <a:pt x="802" y="634"/>
                  </a:cubicBezTo>
                  <a:cubicBezTo>
                    <a:pt x="860" y="625"/>
                    <a:pt x="918" y="613"/>
                    <a:pt x="979" y="602"/>
                  </a:cubicBezTo>
                  <a:cubicBezTo>
                    <a:pt x="1037" y="590"/>
                    <a:pt x="1104" y="570"/>
                    <a:pt x="1167" y="552"/>
                  </a:cubicBezTo>
                  <a:cubicBezTo>
                    <a:pt x="1188" y="544"/>
                    <a:pt x="1208" y="538"/>
                    <a:pt x="1228" y="532"/>
                  </a:cubicBezTo>
                  <a:cubicBezTo>
                    <a:pt x="1243" y="509"/>
                    <a:pt x="1315" y="477"/>
                    <a:pt x="1275" y="251"/>
                  </a:cubicBezTo>
                  <a:cubicBezTo>
                    <a:pt x="1231" y="22"/>
                    <a:pt x="1156" y="14"/>
                    <a:pt x="1127" y="2"/>
                  </a:cubicBezTo>
                  <a:cubicBezTo>
                    <a:pt x="1123" y="1"/>
                    <a:pt x="1114" y="0"/>
                    <a:pt x="1100"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5870348" y="458117"/>
              <a:ext cx="68778" cy="151944"/>
            </a:xfrm>
            <a:custGeom>
              <a:avLst/>
              <a:gdLst/>
              <a:ahLst/>
              <a:cxnLst/>
              <a:rect l="l" t="t" r="r" b="b"/>
              <a:pathLst>
                <a:path w="239" h="528" extrusionOk="0">
                  <a:moveTo>
                    <a:pt x="50" y="0"/>
                  </a:moveTo>
                  <a:cubicBezTo>
                    <a:pt x="50" y="0"/>
                    <a:pt x="1" y="52"/>
                    <a:pt x="44" y="290"/>
                  </a:cubicBezTo>
                  <a:cubicBezTo>
                    <a:pt x="79" y="498"/>
                    <a:pt x="151" y="527"/>
                    <a:pt x="151" y="527"/>
                  </a:cubicBezTo>
                  <a:cubicBezTo>
                    <a:pt x="166" y="507"/>
                    <a:pt x="238" y="475"/>
                    <a:pt x="198" y="249"/>
                  </a:cubicBezTo>
                  <a:cubicBezTo>
                    <a:pt x="154" y="20"/>
                    <a:pt x="79" y="12"/>
                    <a:pt x="5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5887039" y="474520"/>
              <a:ext cx="40288" cy="118850"/>
            </a:xfrm>
            <a:custGeom>
              <a:avLst/>
              <a:gdLst/>
              <a:ahLst/>
              <a:cxnLst/>
              <a:rect l="l" t="t" r="r" b="b"/>
              <a:pathLst>
                <a:path w="140" h="413" extrusionOk="0">
                  <a:moveTo>
                    <a:pt x="38" y="1"/>
                  </a:moveTo>
                  <a:cubicBezTo>
                    <a:pt x="37" y="1"/>
                    <a:pt x="36" y="1"/>
                    <a:pt x="35" y="1"/>
                  </a:cubicBezTo>
                  <a:cubicBezTo>
                    <a:pt x="6" y="4"/>
                    <a:pt x="1" y="99"/>
                    <a:pt x="21" y="215"/>
                  </a:cubicBezTo>
                  <a:cubicBezTo>
                    <a:pt x="41" y="326"/>
                    <a:pt x="80" y="412"/>
                    <a:pt x="106" y="412"/>
                  </a:cubicBezTo>
                  <a:cubicBezTo>
                    <a:pt x="107" y="412"/>
                    <a:pt x="107" y="412"/>
                    <a:pt x="108" y="412"/>
                  </a:cubicBezTo>
                  <a:cubicBezTo>
                    <a:pt x="137" y="407"/>
                    <a:pt x="140" y="311"/>
                    <a:pt x="119" y="198"/>
                  </a:cubicBezTo>
                  <a:cubicBezTo>
                    <a:pt x="100" y="86"/>
                    <a:pt x="64" y="1"/>
                    <a:pt x="38"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4509190" y="187900"/>
              <a:ext cx="2069084" cy="449788"/>
            </a:xfrm>
            <a:custGeom>
              <a:avLst/>
              <a:gdLst/>
              <a:ahLst/>
              <a:cxnLst/>
              <a:rect l="l" t="t" r="r" b="b"/>
              <a:pathLst>
                <a:path w="7190" h="1563" extrusionOk="0">
                  <a:moveTo>
                    <a:pt x="733" y="1"/>
                  </a:moveTo>
                  <a:cubicBezTo>
                    <a:pt x="455" y="12"/>
                    <a:pt x="0" y="253"/>
                    <a:pt x="0" y="253"/>
                  </a:cubicBezTo>
                  <a:lnTo>
                    <a:pt x="21" y="319"/>
                  </a:lnTo>
                  <a:lnTo>
                    <a:pt x="299" y="366"/>
                  </a:lnTo>
                  <a:lnTo>
                    <a:pt x="780" y="1278"/>
                  </a:lnTo>
                  <a:lnTo>
                    <a:pt x="768" y="1284"/>
                  </a:lnTo>
                  <a:cubicBezTo>
                    <a:pt x="751" y="1295"/>
                    <a:pt x="742" y="1319"/>
                    <a:pt x="751" y="1342"/>
                  </a:cubicBezTo>
                  <a:lnTo>
                    <a:pt x="765" y="1371"/>
                  </a:lnTo>
                  <a:cubicBezTo>
                    <a:pt x="1374" y="1548"/>
                    <a:pt x="2245" y="1550"/>
                    <a:pt x="2298" y="1550"/>
                  </a:cubicBezTo>
                  <a:cubicBezTo>
                    <a:pt x="2299" y="1550"/>
                    <a:pt x="2300" y="1550"/>
                    <a:pt x="2300" y="1550"/>
                  </a:cubicBezTo>
                  <a:cubicBezTo>
                    <a:pt x="2300" y="1550"/>
                    <a:pt x="2863" y="1562"/>
                    <a:pt x="3028" y="1562"/>
                  </a:cubicBezTo>
                  <a:cubicBezTo>
                    <a:pt x="3045" y="1562"/>
                    <a:pt x="3057" y="1562"/>
                    <a:pt x="3065" y="1562"/>
                  </a:cubicBezTo>
                  <a:cubicBezTo>
                    <a:pt x="4337" y="1504"/>
                    <a:pt x="4499" y="1420"/>
                    <a:pt x="4858" y="1252"/>
                  </a:cubicBezTo>
                  <a:cubicBezTo>
                    <a:pt x="5116" y="1136"/>
                    <a:pt x="5391" y="1055"/>
                    <a:pt x="5672" y="1011"/>
                  </a:cubicBezTo>
                  <a:cubicBezTo>
                    <a:pt x="6883" y="809"/>
                    <a:pt x="6874" y="722"/>
                    <a:pt x="6923" y="704"/>
                  </a:cubicBezTo>
                  <a:cubicBezTo>
                    <a:pt x="6970" y="687"/>
                    <a:pt x="7190" y="551"/>
                    <a:pt x="7158" y="522"/>
                  </a:cubicBezTo>
                  <a:cubicBezTo>
                    <a:pt x="7077" y="435"/>
                    <a:pt x="6616" y="290"/>
                    <a:pt x="6616" y="290"/>
                  </a:cubicBezTo>
                  <a:cubicBezTo>
                    <a:pt x="6451" y="142"/>
                    <a:pt x="6246" y="105"/>
                    <a:pt x="6076" y="105"/>
                  </a:cubicBezTo>
                  <a:cubicBezTo>
                    <a:pt x="5936" y="105"/>
                    <a:pt x="5820" y="130"/>
                    <a:pt x="5771" y="140"/>
                  </a:cubicBezTo>
                  <a:lnTo>
                    <a:pt x="2683" y="693"/>
                  </a:lnTo>
                  <a:cubicBezTo>
                    <a:pt x="2465" y="733"/>
                    <a:pt x="2005" y="771"/>
                    <a:pt x="1785" y="786"/>
                  </a:cubicBezTo>
                  <a:cubicBezTo>
                    <a:pt x="1738" y="793"/>
                    <a:pt x="1697" y="796"/>
                    <a:pt x="1661" y="796"/>
                  </a:cubicBezTo>
                  <a:cubicBezTo>
                    <a:pt x="1469" y="796"/>
                    <a:pt x="1403" y="708"/>
                    <a:pt x="1373" y="684"/>
                  </a:cubicBezTo>
                  <a:cubicBezTo>
                    <a:pt x="1342" y="652"/>
                    <a:pt x="997" y="270"/>
                    <a:pt x="997" y="270"/>
                  </a:cubicBezTo>
                  <a:cubicBezTo>
                    <a:pt x="974" y="206"/>
                    <a:pt x="948" y="142"/>
                    <a:pt x="916" y="82"/>
                  </a:cubicBezTo>
                  <a:cubicBezTo>
                    <a:pt x="887" y="35"/>
                    <a:pt x="849" y="6"/>
                    <a:pt x="733" y="1"/>
                  </a:cubicBezTo>
                  <a:close/>
                </a:path>
              </a:pathLst>
            </a:custGeom>
            <a:solidFill>
              <a:srgbClr val="F9C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4725018" y="292937"/>
              <a:ext cx="1844909" cy="346478"/>
            </a:xfrm>
            <a:custGeom>
              <a:avLst/>
              <a:gdLst/>
              <a:ahLst/>
              <a:cxnLst/>
              <a:rect l="l" t="t" r="r" b="b"/>
              <a:pathLst>
                <a:path w="6411" h="1204" extrusionOk="0">
                  <a:moveTo>
                    <a:pt x="6069" y="1"/>
                  </a:moveTo>
                  <a:lnTo>
                    <a:pt x="6069" y="1"/>
                  </a:lnTo>
                  <a:cubicBezTo>
                    <a:pt x="6069" y="1"/>
                    <a:pt x="6385" y="145"/>
                    <a:pt x="6362" y="174"/>
                  </a:cubicBezTo>
                  <a:cubicBezTo>
                    <a:pt x="6286" y="215"/>
                    <a:pt x="6052" y="339"/>
                    <a:pt x="5394" y="455"/>
                  </a:cubicBezTo>
                  <a:lnTo>
                    <a:pt x="4398" y="635"/>
                  </a:lnTo>
                  <a:cubicBezTo>
                    <a:pt x="4296" y="652"/>
                    <a:pt x="4152" y="771"/>
                    <a:pt x="3926" y="812"/>
                  </a:cubicBezTo>
                  <a:cubicBezTo>
                    <a:pt x="3703" y="852"/>
                    <a:pt x="2784" y="977"/>
                    <a:pt x="2454" y="1035"/>
                  </a:cubicBezTo>
                  <a:cubicBezTo>
                    <a:pt x="2034" y="1116"/>
                    <a:pt x="1634" y="1095"/>
                    <a:pt x="1041" y="1119"/>
                  </a:cubicBezTo>
                  <a:lnTo>
                    <a:pt x="1" y="980"/>
                  </a:lnTo>
                  <a:lnTo>
                    <a:pt x="1" y="980"/>
                  </a:lnTo>
                  <a:lnTo>
                    <a:pt x="15" y="1011"/>
                  </a:lnTo>
                  <a:cubicBezTo>
                    <a:pt x="644" y="1191"/>
                    <a:pt x="1547" y="1191"/>
                    <a:pt x="1547" y="1191"/>
                  </a:cubicBezTo>
                  <a:cubicBezTo>
                    <a:pt x="1547" y="1191"/>
                    <a:pt x="2112" y="1203"/>
                    <a:pt x="2278" y="1203"/>
                  </a:cubicBezTo>
                  <a:cubicBezTo>
                    <a:pt x="2295" y="1203"/>
                    <a:pt x="2307" y="1203"/>
                    <a:pt x="2315" y="1203"/>
                  </a:cubicBezTo>
                  <a:cubicBezTo>
                    <a:pt x="3587" y="1142"/>
                    <a:pt x="3749" y="1058"/>
                    <a:pt x="4108" y="893"/>
                  </a:cubicBezTo>
                  <a:cubicBezTo>
                    <a:pt x="4366" y="774"/>
                    <a:pt x="4641" y="690"/>
                    <a:pt x="4922" y="646"/>
                  </a:cubicBezTo>
                  <a:cubicBezTo>
                    <a:pt x="6133" y="444"/>
                    <a:pt x="6124" y="357"/>
                    <a:pt x="6173" y="339"/>
                  </a:cubicBezTo>
                  <a:cubicBezTo>
                    <a:pt x="6255" y="299"/>
                    <a:pt x="6333" y="250"/>
                    <a:pt x="6399" y="186"/>
                  </a:cubicBezTo>
                  <a:cubicBezTo>
                    <a:pt x="6405" y="180"/>
                    <a:pt x="6408" y="177"/>
                    <a:pt x="6411" y="169"/>
                  </a:cubicBezTo>
                  <a:lnTo>
                    <a:pt x="6411" y="166"/>
                  </a:lnTo>
                  <a:cubicBezTo>
                    <a:pt x="6411" y="166"/>
                    <a:pt x="6411" y="163"/>
                    <a:pt x="6411" y="163"/>
                  </a:cubicBezTo>
                  <a:cubicBezTo>
                    <a:pt x="6411" y="163"/>
                    <a:pt x="6408" y="163"/>
                    <a:pt x="6408" y="160"/>
                  </a:cubicBezTo>
                  <a:cubicBezTo>
                    <a:pt x="6362" y="113"/>
                    <a:pt x="6202" y="50"/>
                    <a:pt x="606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4509190" y="187900"/>
              <a:ext cx="642884" cy="367773"/>
            </a:xfrm>
            <a:custGeom>
              <a:avLst/>
              <a:gdLst/>
              <a:ahLst/>
              <a:cxnLst/>
              <a:rect l="l" t="t" r="r" b="b"/>
              <a:pathLst>
                <a:path w="2234" h="1278" extrusionOk="0">
                  <a:moveTo>
                    <a:pt x="736" y="1"/>
                  </a:moveTo>
                  <a:cubicBezTo>
                    <a:pt x="458" y="12"/>
                    <a:pt x="0" y="253"/>
                    <a:pt x="0" y="253"/>
                  </a:cubicBezTo>
                  <a:lnTo>
                    <a:pt x="21" y="319"/>
                  </a:lnTo>
                  <a:lnTo>
                    <a:pt x="299" y="366"/>
                  </a:lnTo>
                  <a:lnTo>
                    <a:pt x="777" y="1278"/>
                  </a:lnTo>
                  <a:cubicBezTo>
                    <a:pt x="777" y="1278"/>
                    <a:pt x="1637" y="893"/>
                    <a:pt x="2234" y="748"/>
                  </a:cubicBezTo>
                  <a:lnTo>
                    <a:pt x="2234" y="748"/>
                  </a:lnTo>
                  <a:cubicBezTo>
                    <a:pt x="2066" y="765"/>
                    <a:pt x="1895" y="780"/>
                    <a:pt x="1788" y="786"/>
                  </a:cubicBezTo>
                  <a:cubicBezTo>
                    <a:pt x="1741" y="793"/>
                    <a:pt x="1699" y="796"/>
                    <a:pt x="1662" y="796"/>
                  </a:cubicBezTo>
                  <a:cubicBezTo>
                    <a:pt x="1469" y="796"/>
                    <a:pt x="1403" y="708"/>
                    <a:pt x="1373" y="684"/>
                  </a:cubicBezTo>
                  <a:cubicBezTo>
                    <a:pt x="1342" y="652"/>
                    <a:pt x="997" y="270"/>
                    <a:pt x="997" y="270"/>
                  </a:cubicBezTo>
                  <a:cubicBezTo>
                    <a:pt x="974" y="206"/>
                    <a:pt x="948" y="142"/>
                    <a:pt x="916" y="82"/>
                  </a:cubicBezTo>
                  <a:cubicBezTo>
                    <a:pt x="887" y="35"/>
                    <a:pt x="849" y="6"/>
                    <a:pt x="736" y="1"/>
                  </a:cubicBezTo>
                  <a:close/>
                </a:path>
              </a:pathLst>
            </a:custGeom>
            <a:solidFill>
              <a:srgbClr val="F9C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4509190" y="242864"/>
              <a:ext cx="643747" cy="312809"/>
            </a:xfrm>
            <a:custGeom>
              <a:avLst/>
              <a:gdLst/>
              <a:ahLst/>
              <a:cxnLst/>
              <a:rect l="l" t="t" r="r" b="b"/>
              <a:pathLst>
                <a:path w="2237" h="1087" extrusionOk="0">
                  <a:moveTo>
                    <a:pt x="890" y="1"/>
                  </a:moveTo>
                  <a:lnTo>
                    <a:pt x="290" y="111"/>
                  </a:lnTo>
                  <a:lnTo>
                    <a:pt x="50" y="73"/>
                  </a:lnTo>
                  <a:lnTo>
                    <a:pt x="41" y="41"/>
                  </a:lnTo>
                  <a:lnTo>
                    <a:pt x="0" y="59"/>
                  </a:lnTo>
                  <a:lnTo>
                    <a:pt x="21" y="128"/>
                  </a:lnTo>
                  <a:lnTo>
                    <a:pt x="113" y="143"/>
                  </a:lnTo>
                  <a:lnTo>
                    <a:pt x="299" y="175"/>
                  </a:lnTo>
                  <a:lnTo>
                    <a:pt x="345" y="264"/>
                  </a:lnTo>
                  <a:lnTo>
                    <a:pt x="780" y="1087"/>
                  </a:lnTo>
                  <a:cubicBezTo>
                    <a:pt x="780" y="1087"/>
                    <a:pt x="1640" y="702"/>
                    <a:pt x="2237" y="557"/>
                  </a:cubicBezTo>
                  <a:lnTo>
                    <a:pt x="2237" y="557"/>
                  </a:lnTo>
                  <a:cubicBezTo>
                    <a:pt x="2147" y="568"/>
                    <a:pt x="2060" y="574"/>
                    <a:pt x="1982" y="580"/>
                  </a:cubicBezTo>
                  <a:cubicBezTo>
                    <a:pt x="1666" y="679"/>
                    <a:pt x="1330" y="812"/>
                    <a:pt x="1095" y="907"/>
                  </a:cubicBezTo>
                  <a:cubicBezTo>
                    <a:pt x="1055" y="923"/>
                    <a:pt x="1014" y="931"/>
                    <a:pt x="972" y="931"/>
                  </a:cubicBezTo>
                  <a:cubicBezTo>
                    <a:pt x="842" y="931"/>
                    <a:pt x="714" y="854"/>
                    <a:pt x="643" y="719"/>
                  </a:cubicBezTo>
                  <a:lnTo>
                    <a:pt x="455" y="363"/>
                  </a:lnTo>
                  <a:cubicBezTo>
                    <a:pt x="420" y="299"/>
                    <a:pt x="441" y="221"/>
                    <a:pt x="501" y="186"/>
                  </a:cubicBezTo>
                  <a:lnTo>
                    <a:pt x="890"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6253947" y="237109"/>
              <a:ext cx="159426" cy="63022"/>
            </a:xfrm>
            <a:custGeom>
              <a:avLst/>
              <a:gdLst/>
              <a:ahLst/>
              <a:cxnLst/>
              <a:rect l="l" t="t" r="r" b="b"/>
              <a:pathLst>
                <a:path w="554" h="219" extrusionOk="0">
                  <a:moveTo>
                    <a:pt x="362" y="0"/>
                  </a:moveTo>
                  <a:cubicBezTo>
                    <a:pt x="356" y="0"/>
                    <a:pt x="200" y="38"/>
                    <a:pt x="0" y="64"/>
                  </a:cubicBezTo>
                  <a:lnTo>
                    <a:pt x="139" y="206"/>
                  </a:lnTo>
                  <a:cubicBezTo>
                    <a:pt x="146" y="213"/>
                    <a:pt x="157" y="218"/>
                    <a:pt x="168" y="218"/>
                  </a:cubicBezTo>
                  <a:cubicBezTo>
                    <a:pt x="170" y="218"/>
                    <a:pt x="172" y="218"/>
                    <a:pt x="174" y="218"/>
                  </a:cubicBezTo>
                  <a:cubicBezTo>
                    <a:pt x="243" y="209"/>
                    <a:pt x="478" y="171"/>
                    <a:pt x="553" y="119"/>
                  </a:cubicBezTo>
                  <a:cubicBezTo>
                    <a:pt x="498" y="70"/>
                    <a:pt x="432" y="29"/>
                    <a:pt x="362"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5977111" y="328045"/>
              <a:ext cx="71943" cy="67627"/>
            </a:xfrm>
            <a:custGeom>
              <a:avLst/>
              <a:gdLst/>
              <a:ahLst/>
              <a:cxnLst/>
              <a:rect l="l" t="t" r="r" b="b"/>
              <a:pathLst>
                <a:path w="250" h="235" extrusionOk="0">
                  <a:moveTo>
                    <a:pt x="180" y="0"/>
                  </a:moveTo>
                  <a:lnTo>
                    <a:pt x="35" y="26"/>
                  </a:lnTo>
                  <a:cubicBezTo>
                    <a:pt x="15" y="32"/>
                    <a:pt x="0" y="55"/>
                    <a:pt x="9" y="78"/>
                  </a:cubicBezTo>
                  <a:lnTo>
                    <a:pt x="27" y="194"/>
                  </a:lnTo>
                  <a:cubicBezTo>
                    <a:pt x="29" y="217"/>
                    <a:pt x="50" y="235"/>
                    <a:pt x="73" y="235"/>
                  </a:cubicBezTo>
                  <a:lnTo>
                    <a:pt x="215" y="212"/>
                  </a:lnTo>
                  <a:cubicBezTo>
                    <a:pt x="235" y="203"/>
                    <a:pt x="250" y="180"/>
                    <a:pt x="244" y="157"/>
                  </a:cubicBezTo>
                  <a:lnTo>
                    <a:pt x="223" y="41"/>
                  </a:lnTo>
                  <a:cubicBezTo>
                    <a:pt x="221" y="18"/>
                    <a:pt x="203" y="0"/>
                    <a:pt x="18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6088766" y="285742"/>
              <a:ext cx="77123" cy="139282"/>
            </a:xfrm>
            <a:custGeom>
              <a:avLst/>
              <a:gdLst/>
              <a:ahLst/>
              <a:cxnLst/>
              <a:rect l="l" t="t" r="r" b="b"/>
              <a:pathLst>
                <a:path w="268" h="484" extrusionOk="0">
                  <a:moveTo>
                    <a:pt x="169" y="1"/>
                  </a:moveTo>
                  <a:cubicBezTo>
                    <a:pt x="166" y="1"/>
                    <a:pt x="163" y="1"/>
                    <a:pt x="160" y="2"/>
                  </a:cubicBezTo>
                  <a:lnTo>
                    <a:pt x="30" y="23"/>
                  </a:lnTo>
                  <a:cubicBezTo>
                    <a:pt x="12" y="26"/>
                    <a:pt x="1" y="43"/>
                    <a:pt x="3" y="60"/>
                  </a:cubicBezTo>
                  <a:lnTo>
                    <a:pt x="70" y="457"/>
                  </a:lnTo>
                  <a:cubicBezTo>
                    <a:pt x="73" y="473"/>
                    <a:pt x="87" y="484"/>
                    <a:pt x="102" y="484"/>
                  </a:cubicBezTo>
                  <a:cubicBezTo>
                    <a:pt x="104" y="484"/>
                    <a:pt x="106" y="483"/>
                    <a:pt x="108" y="483"/>
                  </a:cubicBezTo>
                  <a:lnTo>
                    <a:pt x="238" y="463"/>
                  </a:lnTo>
                  <a:cubicBezTo>
                    <a:pt x="256" y="460"/>
                    <a:pt x="267" y="443"/>
                    <a:pt x="267" y="425"/>
                  </a:cubicBezTo>
                  <a:lnTo>
                    <a:pt x="200" y="28"/>
                  </a:lnTo>
                  <a:cubicBezTo>
                    <a:pt x="196" y="12"/>
                    <a:pt x="183" y="1"/>
                    <a:pt x="169"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5160128" y="448621"/>
              <a:ext cx="77986" cy="139857"/>
            </a:xfrm>
            <a:custGeom>
              <a:avLst/>
              <a:gdLst/>
              <a:ahLst/>
              <a:cxnLst/>
              <a:rect l="l" t="t" r="r" b="b"/>
              <a:pathLst>
                <a:path w="271" h="486" extrusionOk="0">
                  <a:moveTo>
                    <a:pt x="165" y="1"/>
                  </a:moveTo>
                  <a:cubicBezTo>
                    <a:pt x="164" y="1"/>
                    <a:pt x="162" y="1"/>
                    <a:pt x="160" y="1"/>
                  </a:cubicBezTo>
                  <a:lnTo>
                    <a:pt x="30" y="24"/>
                  </a:lnTo>
                  <a:cubicBezTo>
                    <a:pt x="12" y="27"/>
                    <a:pt x="1" y="42"/>
                    <a:pt x="4" y="59"/>
                  </a:cubicBezTo>
                  <a:lnTo>
                    <a:pt x="70" y="459"/>
                  </a:lnTo>
                  <a:cubicBezTo>
                    <a:pt x="73" y="474"/>
                    <a:pt x="87" y="485"/>
                    <a:pt x="102" y="485"/>
                  </a:cubicBezTo>
                  <a:cubicBezTo>
                    <a:pt x="104" y="485"/>
                    <a:pt x="106" y="485"/>
                    <a:pt x="108" y="485"/>
                  </a:cubicBezTo>
                  <a:lnTo>
                    <a:pt x="238" y="462"/>
                  </a:lnTo>
                  <a:cubicBezTo>
                    <a:pt x="256" y="459"/>
                    <a:pt x="270" y="444"/>
                    <a:pt x="267" y="427"/>
                  </a:cubicBezTo>
                  <a:lnTo>
                    <a:pt x="201" y="27"/>
                  </a:lnTo>
                  <a:cubicBezTo>
                    <a:pt x="195" y="12"/>
                    <a:pt x="181" y="1"/>
                    <a:pt x="165"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5878693" y="345311"/>
              <a:ext cx="71080" cy="67051"/>
            </a:xfrm>
            <a:custGeom>
              <a:avLst/>
              <a:gdLst/>
              <a:ahLst/>
              <a:cxnLst/>
              <a:rect l="l" t="t" r="r" b="b"/>
              <a:pathLst>
                <a:path w="247" h="233" extrusionOk="0">
                  <a:moveTo>
                    <a:pt x="182" y="1"/>
                  </a:moveTo>
                  <a:cubicBezTo>
                    <a:pt x="181" y="1"/>
                    <a:pt x="179" y="1"/>
                    <a:pt x="177" y="1"/>
                  </a:cubicBezTo>
                  <a:lnTo>
                    <a:pt x="35" y="24"/>
                  </a:lnTo>
                  <a:cubicBezTo>
                    <a:pt x="12" y="30"/>
                    <a:pt x="1" y="53"/>
                    <a:pt x="6" y="76"/>
                  </a:cubicBezTo>
                  <a:lnTo>
                    <a:pt x="27" y="192"/>
                  </a:lnTo>
                  <a:cubicBezTo>
                    <a:pt x="27" y="215"/>
                    <a:pt x="47" y="233"/>
                    <a:pt x="70" y="233"/>
                  </a:cubicBezTo>
                  <a:lnTo>
                    <a:pt x="212" y="210"/>
                  </a:lnTo>
                  <a:cubicBezTo>
                    <a:pt x="235" y="201"/>
                    <a:pt x="247" y="178"/>
                    <a:pt x="241" y="155"/>
                  </a:cubicBezTo>
                  <a:lnTo>
                    <a:pt x="221" y="39"/>
                  </a:lnTo>
                  <a:cubicBezTo>
                    <a:pt x="221" y="17"/>
                    <a:pt x="203" y="1"/>
                    <a:pt x="182"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5779412" y="362002"/>
              <a:ext cx="72231" cy="67051"/>
            </a:xfrm>
            <a:custGeom>
              <a:avLst/>
              <a:gdLst/>
              <a:ahLst/>
              <a:cxnLst/>
              <a:rect l="l" t="t" r="r" b="b"/>
              <a:pathLst>
                <a:path w="251" h="233" extrusionOk="0">
                  <a:moveTo>
                    <a:pt x="185" y="1"/>
                  </a:moveTo>
                  <a:cubicBezTo>
                    <a:pt x="183" y="1"/>
                    <a:pt x="182" y="1"/>
                    <a:pt x="181" y="1"/>
                  </a:cubicBezTo>
                  <a:lnTo>
                    <a:pt x="36" y="24"/>
                  </a:lnTo>
                  <a:cubicBezTo>
                    <a:pt x="15" y="30"/>
                    <a:pt x="1" y="53"/>
                    <a:pt x="10" y="76"/>
                  </a:cubicBezTo>
                  <a:lnTo>
                    <a:pt x="27" y="192"/>
                  </a:lnTo>
                  <a:cubicBezTo>
                    <a:pt x="30" y="215"/>
                    <a:pt x="50" y="233"/>
                    <a:pt x="73" y="233"/>
                  </a:cubicBezTo>
                  <a:lnTo>
                    <a:pt x="215" y="210"/>
                  </a:lnTo>
                  <a:cubicBezTo>
                    <a:pt x="236" y="201"/>
                    <a:pt x="250" y="178"/>
                    <a:pt x="244" y="157"/>
                  </a:cubicBezTo>
                  <a:lnTo>
                    <a:pt x="224" y="42"/>
                  </a:lnTo>
                  <a:cubicBezTo>
                    <a:pt x="221" y="20"/>
                    <a:pt x="206" y="1"/>
                    <a:pt x="185"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5681282" y="378692"/>
              <a:ext cx="71080" cy="67051"/>
            </a:xfrm>
            <a:custGeom>
              <a:avLst/>
              <a:gdLst/>
              <a:ahLst/>
              <a:cxnLst/>
              <a:rect l="l" t="t" r="r" b="b"/>
              <a:pathLst>
                <a:path w="247" h="233" extrusionOk="0">
                  <a:moveTo>
                    <a:pt x="177" y="1"/>
                  </a:moveTo>
                  <a:lnTo>
                    <a:pt x="35" y="24"/>
                  </a:lnTo>
                  <a:cubicBezTo>
                    <a:pt x="12" y="33"/>
                    <a:pt x="0" y="56"/>
                    <a:pt x="6" y="76"/>
                  </a:cubicBezTo>
                  <a:lnTo>
                    <a:pt x="26" y="192"/>
                  </a:lnTo>
                  <a:cubicBezTo>
                    <a:pt x="26" y="214"/>
                    <a:pt x="44" y="233"/>
                    <a:pt x="65" y="233"/>
                  </a:cubicBezTo>
                  <a:cubicBezTo>
                    <a:pt x="67" y="233"/>
                    <a:pt x="68" y="233"/>
                    <a:pt x="70" y="233"/>
                  </a:cubicBezTo>
                  <a:lnTo>
                    <a:pt x="212" y="209"/>
                  </a:lnTo>
                  <a:cubicBezTo>
                    <a:pt x="235" y="201"/>
                    <a:pt x="246" y="178"/>
                    <a:pt x="241" y="157"/>
                  </a:cubicBezTo>
                  <a:lnTo>
                    <a:pt x="220" y="41"/>
                  </a:lnTo>
                  <a:cubicBezTo>
                    <a:pt x="220"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5582001" y="395383"/>
              <a:ext cx="71943" cy="67914"/>
            </a:xfrm>
            <a:custGeom>
              <a:avLst/>
              <a:gdLst/>
              <a:ahLst/>
              <a:cxnLst/>
              <a:rect l="l" t="t" r="r" b="b"/>
              <a:pathLst>
                <a:path w="250" h="236" extrusionOk="0">
                  <a:moveTo>
                    <a:pt x="180" y="1"/>
                  </a:moveTo>
                  <a:lnTo>
                    <a:pt x="35" y="24"/>
                  </a:lnTo>
                  <a:cubicBezTo>
                    <a:pt x="15" y="33"/>
                    <a:pt x="0" y="56"/>
                    <a:pt x="9" y="79"/>
                  </a:cubicBezTo>
                  <a:lnTo>
                    <a:pt x="26" y="195"/>
                  </a:lnTo>
                  <a:cubicBezTo>
                    <a:pt x="32" y="219"/>
                    <a:pt x="50" y="236"/>
                    <a:pt x="68" y="236"/>
                  </a:cubicBezTo>
                  <a:cubicBezTo>
                    <a:pt x="70" y="236"/>
                    <a:pt x="71" y="236"/>
                    <a:pt x="73" y="235"/>
                  </a:cubicBezTo>
                  <a:lnTo>
                    <a:pt x="215" y="209"/>
                  </a:lnTo>
                  <a:cubicBezTo>
                    <a:pt x="235" y="204"/>
                    <a:pt x="250" y="180"/>
                    <a:pt x="244" y="157"/>
                  </a:cubicBezTo>
                  <a:lnTo>
                    <a:pt x="223" y="41"/>
                  </a:lnTo>
                  <a:cubicBezTo>
                    <a:pt x="221" y="18"/>
                    <a:pt x="203" y="1"/>
                    <a:pt x="18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p:nvPr/>
          </p:nvSpPr>
          <p:spPr>
            <a:xfrm>
              <a:off x="5483583" y="412074"/>
              <a:ext cx="71080" cy="67914"/>
            </a:xfrm>
            <a:custGeom>
              <a:avLst/>
              <a:gdLst/>
              <a:ahLst/>
              <a:cxnLst/>
              <a:rect l="l" t="t" r="r" b="b"/>
              <a:pathLst>
                <a:path w="247" h="236" extrusionOk="0">
                  <a:moveTo>
                    <a:pt x="177" y="1"/>
                  </a:moveTo>
                  <a:lnTo>
                    <a:pt x="35" y="24"/>
                  </a:lnTo>
                  <a:cubicBezTo>
                    <a:pt x="12" y="33"/>
                    <a:pt x="1" y="56"/>
                    <a:pt x="6" y="79"/>
                  </a:cubicBezTo>
                  <a:lnTo>
                    <a:pt x="27" y="195"/>
                  </a:lnTo>
                  <a:cubicBezTo>
                    <a:pt x="27" y="218"/>
                    <a:pt x="47" y="235"/>
                    <a:pt x="70" y="235"/>
                  </a:cubicBezTo>
                  <a:lnTo>
                    <a:pt x="212" y="209"/>
                  </a:lnTo>
                  <a:cubicBezTo>
                    <a:pt x="235" y="204"/>
                    <a:pt x="247" y="180"/>
                    <a:pt x="241" y="157"/>
                  </a:cubicBezTo>
                  <a:lnTo>
                    <a:pt x="221" y="41"/>
                  </a:lnTo>
                  <a:cubicBezTo>
                    <a:pt x="221"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4"/>
            <p:cNvSpPr/>
            <p:nvPr/>
          </p:nvSpPr>
          <p:spPr>
            <a:xfrm>
              <a:off x="5384302" y="428765"/>
              <a:ext cx="71943" cy="67914"/>
            </a:xfrm>
            <a:custGeom>
              <a:avLst/>
              <a:gdLst/>
              <a:ahLst/>
              <a:cxnLst/>
              <a:rect l="l" t="t" r="r" b="b"/>
              <a:pathLst>
                <a:path w="250" h="236" extrusionOk="0">
                  <a:moveTo>
                    <a:pt x="180" y="1"/>
                  </a:moveTo>
                  <a:lnTo>
                    <a:pt x="36" y="27"/>
                  </a:lnTo>
                  <a:cubicBezTo>
                    <a:pt x="15" y="33"/>
                    <a:pt x="1" y="56"/>
                    <a:pt x="10" y="79"/>
                  </a:cubicBezTo>
                  <a:lnTo>
                    <a:pt x="27" y="195"/>
                  </a:lnTo>
                  <a:cubicBezTo>
                    <a:pt x="30" y="218"/>
                    <a:pt x="47" y="235"/>
                    <a:pt x="73" y="235"/>
                  </a:cubicBezTo>
                  <a:lnTo>
                    <a:pt x="215" y="209"/>
                  </a:lnTo>
                  <a:cubicBezTo>
                    <a:pt x="236" y="203"/>
                    <a:pt x="250" y="180"/>
                    <a:pt x="244" y="157"/>
                  </a:cubicBezTo>
                  <a:lnTo>
                    <a:pt x="224" y="41"/>
                  </a:lnTo>
                  <a:cubicBezTo>
                    <a:pt x="221" y="18"/>
                    <a:pt x="204" y="1"/>
                    <a:pt x="18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5286172" y="444592"/>
              <a:ext cx="71080" cy="67914"/>
            </a:xfrm>
            <a:custGeom>
              <a:avLst/>
              <a:gdLst/>
              <a:ahLst/>
              <a:cxnLst/>
              <a:rect l="l" t="t" r="r" b="b"/>
              <a:pathLst>
                <a:path w="247" h="236" extrusionOk="0">
                  <a:moveTo>
                    <a:pt x="177" y="1"/>
                  </a:moveTo>
                  <a:lnTo>
                    <a:pt x="35" y="27"/>
                  </a:lnTo>
                  <a:cubicBezTo>
                    <a:pt x="12" y="33"/>
                    <a:pt x="0" y="56"/>
                    <a:pt x="6" y="79"/>
                  </a:cubicBezTo>
                  <a:lnTo>
                    <a:pt x="26" y="195"/>
                  </a:lnTo>
                  <a:cubicBezTo>
                    <a:pt x="29" y="219"/>
                    <a:pt x="46" y="236"/>
                    <a:pt x="65" y="236"/>
                  </a:cubicBezTo>
                  <a:cubicBezTo>
                    <a:pt x="67" y="236"/>
                    <a:pt x="68" y="236"/>
                    <a:pt x="70" y="235"/>
                  </a:cubicBezTo>
                  <a:lnTo>
                    <a:pt x="212" y="209"/>
                  </a:lnTo>
                  <a:cubicBezTo>
                    <a:pt x="235" y="203"/>
                    <a:pt x="246" y="180"/>
                    <a:pt x="241" y="157"/>
                  </a:cubicBezTo>
                  <a:lnTo>
                    <a:pt x="220" y="41"/>
                  </a:lnTo>
                  <a:cubicBezTo>
                    <a:pt x="220"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5470346" y="542434"/>
              <a:ext cx="378709" cy="189067"/>
            </a:xfrm>
            <a:custGeom>
              <a:avLst/>
              <a:gdLst/>
              <a:ahLst/>
              <a:cxnLst/>
              <a:rect l="l" t="t" r="r" b="b"/>
              <a:pathLst>
                <a:path w="1316" h="657" extrusionOk="0">
                  <a:moveTo>
                    <a:pt x="1103" y="1"/>
                  </a:moveTo>
                  <a:cubicBezTo>
                    <a:pt x="1004" y="1"/>
                    <a:pt x="645" y="38"/>
                    <a:pt x="203" y="226"/>
                  </a:cubicBezTo>
                  <a:cubicBezTo>
                    <a:pt x="148" y="252"/>
                    <a:pt x="93" y="278"/>
                    <a:pt x="38" y="310"/>
                  </a:cubicBezTo>
                  <a:cubicBezTo>
                    <a:pt x="6" y="327"/>
                    <a:pt x="0" y="365"/>
                    <a:pt x="6" y="405"/>
                  </a:cubicBezTo>
                  <a:cubicBezTo>
                    <a:pt x="12" y="446"/>
                    <a:pt x="21" y="486"/>
                    <a:pt x="32" y="524"/>
                  </a:cubicBezTo>
                  <a:cubicBezTo>
                    <a:pt x="41" y="559"/>
                    <a:pt x="49" y="596"/>
                    <a:pt x="81" y="608"/>
                  </a:cubicBezTo>
                  <a:cubicBezTo>
                    <a:pt x="90" y="614"/>
                    <a:pt x="125" y="622"/>
                    <a:pt x="136" y="625"/>
                  </a:cubicBezTo>
                  <a:cubicBezTo>
                    <a:pt x="177" y="634"/>
                    <a:pt x="220" y="637"/>
                    <a:pt x="264" y="640"/>
                  </a:cubicBezTo>
                  <a:cubicBezTo>
                    <a:pt x="344" y="651"/>
                    <a:pt x="425" y="656"/>
                    <a:pt x="505" y="656"/>
                  </a:cubicBezTo>
                  <a:cubicBezTo>
                    <a:pt x="551" y="656"/>
                    <a:pt x="596" y="655"/>
                    <a:pt x="640" y="651"/>
                  </a:cubicBezTo>
                  <a:cubicBezTo>
                    <a:pt x="695" y="646"/>
                    <a:pt x="750" y="640"/>
                    <a:pt x="803" y="634"/>
                  </a:cubicBezTo>
                  <a:cubicBezTo>
                    <a:pt x="861" y="625"/>
                    <a:pt x="921" y="614"/>
                    <a:pt x="979" y="602"/>
                  </a:cubicBezTo>
                  <a:cubicBezTo>
                    <a:pt x="1037" y="591"/>
                    <a:pt x="1104" y="570"/>
                    <a:pt x="1168" y="553"/>
                  </a:cubicBezTo>
                  <a:cubicBezTo>
                    <a:pt x="1188" y="544"/>
                    <a:pt x="1208" y="538"/>
                    <a:pt x="1228" y="533"/>
                  </a:cubicBezTo>
                  <a:cubicBezTo>
                    <a:pt x="1243" y="509"/>
                    <a:pt x="1315" y="478"/>
                    <a:pt x="1275" y="252"/>
                  </a:cubicBezTo>
                  <a:cubicBezTo>
                    <a:pt x="1234" y="23"/>
                    <a:pt x="1159" y="14"/>
                    <a:pt x="1127" y="3"/>
                  </a:cubicBezTo>
                  <a:cubicBezTo>
                    <a:pt x="1123" y="2"/>
                    <a:pt x="1115" y="1"/>
                    <a:pt x="11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5780275" y="543010"/>
              <a:ext cx="68778" cy="151944"/>
            </a:xfrm>
            <a:custGeom>
              <a:avLst/>
              <a:gdLst/>
              <a:ahLst/>
              <a:cxnLst/>
              <a:rect l="l" t="t" r="r" b="b"/>
              <a:pathLst>
                <a:path w="239" h="528" extrusionOk="0">
                  <a:moveTo>
                    <a:pt x="50" y="1"/>
                  </a:moveTo>
                  <a:cubicBezTo>
                    <a:pt x="50" y="1"/>
                    <a:pt x="1" y="53"/>
                    <a:pt x="44" y="290"/>
                  </a:cubicBezTo>
                  <a:cubicBezTo>
                    <a:pt x="82" y="499"/>
                    <a:pt x="151" y="528"/>
                    <a:pt x="151" y="528"/>
                  </a:cubicBezTo>
                  <a:cubicBezTo>
                    <a:pt x="166" y="507"/>
                    <a:pt x="238" y="476"/>
                    <a:pt x="198" y="250"/>
                  </a:cubicBezTo>
                  <a:cubicBezTo>
                    <a:pt x="157" y="21"/>
                    <a:pt x="82" y="12"/>
                    <a:pt x="5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a:off x="5797830" y="558837"/>
              <a:ext cx="40288" cy="118850"/>
            </a:xfrm>
            <a:custGeom>
              <a:avLst/>
              <a:gdLst/>
              <a:ahLst/>
              <a:cxnLst/>
              <a:rect l="l" t="t" r="r" b="b"/>
              <a:pathLst>
                <a:path w="140" h="413" extrusionOk="0">
                  <a:moveTo>
                    <a:pt x="34" y="0"/>
                  </a:moveTo>
                  <a:cubicBezTo>
                    <a:pt x="33" y="0"/>
                    <a:pt x="33" y="1"/>
                    <a:pt x="33" y="1"/>
                  </a:cubicBezTo>
                  <a:cubicBezTo>
                    <a:pt x="6" y="6"/>
                    <a:pt x="1" y="102"/>
                    <a:pt x="21" y="215"/>
                  </a:cubicBezTo>
                  <a:cubicBezTo>
                    <a:pt x="41" y="324"/>
                    <a:pt x="77" y="412"/>
                    <a:pt x="105" y="412"/>
                  </a:cubicBezTo>
                  <a:cubicBezTo>
                    <a:pt x="106" y="412"/>
                    <a:pt x="107" y="412"/>
                    <a:pt x="108" y="412"/>
                  </a:cubicBezTo>
                  <a:cubicBezTo>
                    <a:pt x="134" y="409"/>
                    <a:pt x="140" y="311"/>
                    <a:pt x="119" y="198"/>
                  </a:cubicBezTo>
                  <a:cubicBezTo>
                    <a:pt x="99" y="86"/>
                    <a:pt x="60" y="0"/>
                    <a:pt x="34" y="0"/>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4"/>
            <p:cNvSpPr/>
            <p:nvPr/>
          </p:nvSpPr>
          <p:spPr>
            <a:xfrm>
              <a:off x="4732500" y="460419"/>
              <a:ext cx="1126629" cy="237125"/>
            </a:xfrm>
            <a:custGeom>
              <a:avLst/>
              <a:gdLst/>
              <a:ahLst/>
              <a:cxnLst/>
              <a:rect l="l" t="t" r="r" b="b"/>
              <a:pathLst>
                <a:path w="3915" h="824" extrusionOk="0">
                  <a:moveTo>
                    <a:pt x="3634" y="0"/>
                  </a:moveTo>
                  <a:cubicBezTo>
                    <a:pt x="3392" y="0"/>
                    <a:pt x="3071" y="88"/>
                    <a:pt x="2747" y="230"/>
                  </a:cubicBezTo>
                  <a:cubicBezTo>
                    <a:pt x="2405" y="377"/>
                    <a:pt x="1" y="763"/>
                    <a:pt x="1" y="763"/>
                  </a:cubicBezTo>
                  <a:cubicBezTo>
                    <a:pt x="76" y="821"/>
                    <a:pt x="105" y="823"/>
                    <a:pt x="105" y="823"/>
                  </a:cubicBezTo>
                  <a:cubicBezTo>
                    <a:pt x="105" y="823"/>
                    <a:pt x="2921" y="592"/>
                    <a:pt x="3485" y="398"/>
                  </a:cubicBezTo>
                  <a:cubicBezTo>
                    <a:pt x="3485" y="398"/>
                    <a:pt x="3804" y="322"/>
                    <a:pt x="3856" y="253"/>
                  </a:cubicBezTo>
                  <a:cubicBezTo>
                    <a:pt x="3911" y="180"/>
                    <a:pt x="3914" y="9"/>
                    <a:pt x="3668" y="1"/>
                  </a:cubicBezTo>
                  <a:cubicBezTo>
                    <a:pt x="3657" y="0"/>
                    <a:pt x="3646" y="0"/>
                    <a:pt x="3634"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a:off x="4733363" y="473945"/>
              <a:ext cx="1123176" cy="223599"/>
            </a:xfrm>
            <a:custGeom>
              <a:avLst/>
              <a:gdLst/>
              <a:ahLst/>
              <a:cxnLst/>
              <a:rect l="l" t="t" r="r" b="b"/>
              <a:pathLst>
                <a:path w="3903" h="777" extrusionOk="0">
                  <a:moveTo>
                    <a:pt x="3827" y="0"/>
                  </a:moveTo>
                  <a:lnTo>
                    <a:pt x="3827" y="0"/>
                  </a:lnTo>
                  <a:cubicBezTo>
                    <a:pt x="3836" y="41"/>
                    <a:pt x="3824" y="84"/>
                    <a:pt x="3801" y="119"/>
                  </a:cubicBezTo>
                  <a:cubicBezTo>
                    <a:pt x="3746" y="191"/>
                    <a:pt x="3430" y="264"/>
                    <a:pt x="3430" y="264"/>
                  </a:cubicBezTo>
                  <a:cubicBezTo>
                    <a:pt x="2947" y="432"/>
                    <a:pt x="823" y="626"/>
                    <a:pt x="212" y="678"/>
                  </a:cubicBezTo>
                  <a:lnTo>
                    <a:pt x="1" y="716"/>
                  </a:lnTo>
                  <a:cubicBezTo>
                    <a:pt x="73" y="774"/>
                    <a:pt x="102" y="776"/>
                    <a:pt x="102" y="776"/>
                  </a:cubicBezTo>
                  <a:cubicBezTo>
                    <a:pt x="102" y="776"/>
                    <a:pt x="2918" y="545"/>
                    <a:pt x="3482" y="351"/>
                  </a:cubicBezTo>
                  <a:cubicBezTo>
                    <a:pt x="3482" y="351"/>
                    <a:pt x="3801" y="275"/>
                    <a:pt x="3853" y="206"/>
                  </a:cubicBezTo>
                  <a:cubicBezTo>
                    <a:pt x="3902" y="142"/>
                    <a:pt x="3891" y="49"/>
                    <a:pt x="3827"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4294800" y="226461"/>
              <a:ext cx="482307" cy="83454"/>
            </a:xfrm>
            <a:custGeom>
              <a:avLst/>
              <a:gdLst/>
              <a:ahLst/>
              <a:cxnLst/>
              <a:rect l="l" t="t" r="r" b="b"/>
              <a:pathLst>
                <a:path w="1676" h="290" extrusionOk="0">
                  <a:moveTo>
                    <a:pt x="1503" y="1"/>
                  </a:moveTo>
                  <a:cubicBezTo>
                    <a:pt x="1288" y="1"/>
                    <a:pt x="865" y="63"/>
                    <a:pt x="771" y="84"/>
                  </a:cubicBezTo>
                  <a:lnTo>
                    <a:pt x="7" y="243"/>
                  </a:lnTo>
                  <a:cubicBezTo>
                    <a:pt x="1" y="243"/>
                    <a:pt x="4" y="260"/>
                    <a:pt x="10" y="263"/>
                  </a:cubicBezTo>
                  <a:lnTo>
                    <a:pt x="44" y="278"/>
                  </a:lnTo>
                  <a:cubicBezTo>
                    <a:pt x="70" y="287"/>
                    <a:pt x="97" y="289"/>
                    <a:pt x="123" y="289"/>
                  </a:cubicBezTo>
                  <a:cubicBezTo>
                    <a:pt x="334" y="278"/>
                    <a:pt x="1328" y="211"/>
                    <a:pt x="1577" y="75"/>
                  </a:cubicBezTo>
                  <a:cubicBezTo>
                    <a:pt x="1675" y="20"/>
                    <a:pt x="1621" y="1"/>
                    <a:pt x="1503"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a:off x="4294800" y="227900"/>
              <a:ext cx="473098" cy="82878"/>
            </a:xfrm>
            <a:custGeom>
              <a:avLst/>
              <a:gdLst/>
              <a:ahLst/>
              <a:cxnLst/>
              <a:rect l="l" t="t" r="r" b="b"/>
              <a:pathLst>
                <a:path w="1644" h="288" extrusionOk="0">
                  <a:moveTo>
                    <a:pt x="1594" y="1"/>
                  </a:moveTo>
                  <a:lnTo>
                    <a:pt x="1594" y="1"/>
                  </a:lnTo>
                  <a:cubicBezTo>
                    <a:pt x="1585" y="6"/>
                    <a:pt x="1574" y="15"/>
                    <a:pt x="1565" y="18"/>
                  </a:cubicBezTo>
                  <a:cubicBezTo>
                    <a:pt x="1316" y="157"/>
                    <a:pt x="322" y="224"/>
                    <a:pt x="114" y="235"/>
                  </a:cubicBezTo>
                  <a:cubicBezTo>
                    <a:pt x="108" y="236"/>
                    <a:pt x="103" y="236"/>
                    <a:pt x="97" y="236"/>
                  </a:cubicBezTo>
                  <a:cubicBezTo>
                    <a:pt x="81" y="236"/>
                    <a:pt x="65" y="234"/>
                    <a:pt x="50" y="229"/>
                  </a:cubicBezTo>
                  <a:lnTo>
                    <a:pt x="7" y="238"/>
                  </a:lnTo>
                  <a:cubicBezTo>
                    <a:pt x="1" y="238"/>
                    <a:pt x="4" y="258"/>
                    <a:pt x="10" y="261"/>
                  </a:cubicBezTo>
                  <a:lnTo>
                    <a:pt x="44" y="273"/>
                  </a:lnTo>
                  <a:cubicBezTo>
                    <a:pt x="70" y="282"/>
                    <a:pt x="97" y="287"/>
                    <a:pt x="125" y="287"/>
                  </a:cubicBezTo>
                  <a:cubicBezTo>
                    <a:pt x="334" y="273"/>
                    <a:pt x="1328" y="209"/>
                    <a:pt x="1577" y="70"/>
                  </a:cubicBezTo>
                  <a:cubicBezTo>
                    <a:pt x="1643" y="32"/>
                    <a:pt x="1638" y="9"/>
                    <a:pt x="1594"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a:off x="4434081" y="506463"/>
              <a:ext cx="368637" cy="200290"/>
            </a:xfrm>
            <a:custGeom>
              <a:avLst/>
              <a:gdLst/>
              <a:ahLst/>
              <a:cxnLst/>
              <a:rect l="l" t="t" r="r" b="b"/>
              <a:pathLst>
                <a:path w="1281" h="696" extrusionOk="0">
                  <a:moveTo>
                    <a:pt x="140" y="0"/>
                  </a:moveTo>
                  <a:lnTo>
                    <a:pt x="1" y="26"/>
                  </a:lnTo>
                  <a:lnTo>
                    <a:pt x="658" y="617"/>
                  </a:lnTo>
                  <a:cubicBezTo>
                    <a:pt x="710" y="666"/>
                    <a:pt x="783" y="695"/>
                    <a:pt x="858" y="695"/>
                  </a:cubicBezTo>
                  <a:cubicBezTo>
                    <a:pt x="1000" y="692"/>
                    <a:pt x="1142" y="678"/>
                    <a:pt x="1281" y="652"/>
                  </a:cubicBezTo>
                  <a:cubicBezTo>
                    <a:pt x="1281" y="652"/>
                    <a:pt x="1174" y="649"/>
                    <a:pt x="829" y="426"/>
                  </a:cubicBezTo>
                  <a:cubicBezTo>
                    <a:pt x="482" y="200"/>
                    <a:pt x="140" y="0"/>
                    <a:pt x="14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4698255" y="332073"/>
              <a:ext cx="127195" cy="127771"/>
            </a:xfrm>
            <a:custGeom>
              <a:avLst/>
              <a:gdLst/>
              <a:ahLst/>
              <a:cxnLst/>
              <a:rect l="l" t="t" r="r" b="b"/>
              <a:pathLst>
                <a:path w="442" h="444" extrusionOk="0">
                  <a:moveTo>
                    <a:pt x="125" y="1"/>
                  </a:moveTo>
                  <a:lnTo>
                    <a:pt x="149" y="169"/>
                  </a:lnTo>
                  <a:lnTo>
                    <a:pt x="1" y="250"/>
                  </a:lnTo>
                  <a:lnTo>
                    <a:pt x="166" y="279"/>
                  </a:lnTo>
                  <a:lnTo>
                    <a:pt x="195" y="444"/>
                  </a:lnTo>
                  <a:lnTo>
                    <a:pt x="276" y="296"/>
                  </a:lnTo>
                  <a:lnTo>
                    <a:pt x="441" y="316"/>
                  </a:lnTo>
                  <a:lnTo>
                    <a:pt x="325" y="198"/>
                  </a:lnTo>
                  <a:lnTo>
                    <a:pt x="398" y="44"/>
                  </a:lnTo>
                  <a:lnTo>
                    <a:pt x="247" y="117"/>
                  </a:lnTo>
                  <a:lnTo>
                    <a:pt x="125"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3_3">
    <p:spTree>
      <p:nvGrpSpPr>
        <p:cNvPr id="1" name="Shape 585"/>
        <p:cNvGrpSpPr/>
        <p:nvPr/>
      </p:nvGrpSpPr>
      <p:grpSpPr>
        <a:xfrm>
          <a:off x="0" y="0"/>
          <a:ext cx="0" cy="0"/>
          <a:chOff x="0" y="0"/>
          <a:chExt cx="0" cy="0"/>
        </a:xfrm>
      </p:grpSpPr>
      <p:sp>
        <p:nvSpPr>
          <p:cNvPr id="586" name="Google Shape;586;p25"/>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5"/>
          <p:cNvSpPr/>
          <p:nvPr/>
        </p:nvSpPr>
        <p:spPr>
          <a:xfrm>
            <a:off x="5688850" y="2511136"/>
            <a:ext cx="2374139" cy="2283391"/>
          </a:xfrm>
          <a:custGeom>
            <a:avLst/>
            <a:gdLst/>
            <a:ahLst/>
            <a:cxnLst/>
            <a:rect l="l" t="t" r="r" b="b"/>
            <a:pathLst>
              <a:path w="18331" h="17631" extrusionOk="0">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5"/>
          <p:cNvSpPr/>
          <p:nvPr/>
        </p:nvSpPr>
        <p:spPr>
          <a:xfrm>
            <a:off x="5688839" y="2243500"/>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3_2">
    <p:spTree>
      <p:nvGrpSpPr>
        <p:cNvPr id="1" name="Shape 589"/>
        <p:cNvGrpSpPr/>
        <p:nvPr/>
      </p:nvGrpSpPr>
      <p:grpSpPr>
        <a:xfrm>
          <a:off x="0" y="0"/>
          <a:ext cx="0" cy="0"/>
          <a:chOff x="0" y="0"/>
          <a:chExt cx="0" cy="0"/>
        </a:xfrm>
      </p:grpSpPr>
      <p:sp>
        <p:nvSpPr>
          <p:cNvPr id="590" name="Google Shape;590;p26"/>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26"/>
          <p:cNvGrpSpPr/>
          <p:nvPr/>
        </p:nvGrpSpPr>
        <p:grpSpPr>
          <a:xfrm rot="-492451">
            <a:off x="1739482" y="1417521"/>
            <a:ext cx="917990" cy="384984"/>
            <a:chOff x="7036389" y="1157700"/>
            <a:chExt cx="635554" cy="266555"/>
          </a:xfrm>
        </p:grpSpPr>
        <p:sp>
          <p:nvSpPr>
            <p:cNvPr id="592" name="Google Shape;592;p26"/>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26"/>
          <p:cNvSpPr/>
          <p:nvPr/>
        </p:nvSpPr>
        <p:spPr>
          <a:xfrm flipH="1">
            <a:off x="-693651" y="2046377"/>
            <a:ext cx="4467841" cy="364480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3_1">
    <p:spTree>
      <p:nvGrpSpPr>
        <p:cNvPr id="1" name="Shape 613"/>
        <p:cNvGrpSpPr/>
        <p:nvPr/>
      </p:nvGrpSpPr>
      <p:grpSpPr>
        <a:xfrm>
          <a:off x="0" y="0"/>
          <a:ext cx="0" cy="0"/>
          <a:chOff x="0" y="0"/>
          <a:chExt cx="0" cy="0"/>
        </a:xfrm>
      </p:grpSpPr>
      <p:sp>
        <p:nvSpPr>
          <p:cNvPr id="614" name="Google Shape;614;p27"/>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3"/>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rot="-763864">
            <a:off x="6725645" y="534960"/>
            <a:ext cx="1281057" cy="537262"/>
            <a:chOff x="7036389" y="1157700"/>
            <a:chExt cx="635554" cy="266555"/>
          </a:xfrm>
        </p:grpSpPr>
        <p:sp>
          <p:nvSpPr>
            <p:cNvPr id="35" name="Google Shape;35;p3"/>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3"/>
          <p:cNvSpPr/>
          <p:nvPr/>
        </p:nvSpPr>
        <p:spPr>
          <a:xfrm rot="514300">
            <a:off x="4153994" y="1129326"/>
            <a:ext cx="5471199" cy="4652800"/>
          </a:xfrm>
          <a:custGeom>
            <a:avLst/>
            <a:gdLst/>
            <a:ahLst/>
            <a:cxnLst/>
            <a:rect l="l" t="t" r="r" b="b"/>
            <a:pathLst>
              <a:path w="37037" h="28679" extrusionOk="0">
                <a:moveTo>
                  <a:pt x="13959" y="0"/>
                </a:moveTo>
                <a:cubicBezTo>
                  <a:pt x="13881" y="0"/>
                  <a:pt x="13766" y="18"/>
                  <a:pt x="13619" y="55"/>
                </a:cubicBezTo>
                <a:cubicBezTo>
                  <a:pt x="13066" y="200"/>
                  <a:pt x="10740" y="947"/>
                  <a:pt x="9034" y="1654"/>
                </a:cubicBezTo>
                <a:cubicBezTo>
                  <a:pt x="5767" y="3002"/>
                  <a:pt x="2733" y="4814"/>
                  <a:pt x="0" y="7053"/>
                </a:cubicBezTo>
                <a:lnTo>
                  <a:pt x="0" y="28678"/>
                </a:lnTo>
                <a:lnTo>
                  <a:pt x="37037" y="28678"/>
                </a:lnTo>
                <a:lnTo>
                  <a:pt x="37037" y="9380"/>
                </a:lnTo>
                <a:cubicBezTo>
                  <a:pt x="36030" y="8865"/>
                  <a:pt x="34813" y="8556"/>
                  <a:pt x="33599" y="8556"/>
                </a:cubicBezTo>
                <a:cubicBezTo>
                  <a:pt x="32277" y="8556"/>
                  <a:pt x="30958" y="8922"/>
                  <a:pt x="29922" y="9787"/>
                </a:cubicBezTo>
                <a:cubicBezTo>
                  <a:pt x="28623" y="10853"/>
                  <a:pt x="27741" y="12346"/>
                  <a:pt x="27412" y="13993"/>
                </a:cubicBezTo>
                <a:cubicBezTo>
                  <a:pt x="27102" y="15729"/>
                  <a:pt x="28013" y="17580"/>
                  <a:pt x="28982" y="18065"/>
                </a:cubicBezTo>
                <a:cubicBezTo>
                  <a:pt x="29670" y="18413"/>
                  <a:pt x="28788" y="19208"/>
                  <a:pt x="28497" y="19431"/>
                </a:cubicBezTo>
                <a:cubicBezTo>
                  <a:pt x="28093" y="19751"/>
                  <a:pt x="27615" y="19879"/>
                  <a:pt x="27266" y="19879"/>
                </a:cubicBezTo>
                <a:cubicBezTo>
                  <a:pt x="27054" y="19879"/>
                  <a:pt x="26890" y="19832"/>
                  <a:pt x="26821" y="19751"/>
                </a:cubicBezTo>
                <a:cubicBezTo>
                  <a:pt x="26675" y="19567"/>
                  <a:pt x="27189" y="19296"/>
                  <a:pt x="27082" y="18840"/>
                </a:cubicBezTo>
                <a:cubicBezTo>
                  <a:pt x="26908" y="18326"/>
                  <a:pt x="26791" y="17987"/>
                  <a:pt x="26394" y="17531"/>
                </a:cubicBezTo>
                <a:cubicBezTo>
                  <a:pt x="25748" y="16814"/>
                  <a:pt x="24860" y="16413"/>
                  <a:pt x="23962" y="16413"/>
                </a:cubicBezTo>
                <a:cubicBezTo>
                  <a:pt x="23284" y="16413"/>
                  <a:pt x="22601" y="16642"/>
                  <a:pt x="22013" y="17134"/>
                </a:cubicBezTo>
                <a:cubicBezTo>
                  <a:pt x="21167" y="17828"/>
                  <a:pt x="20866" y="18608"/>
                  <a:pt x="19862" y="18608"/>
                </a:cubicBezTo>
                <a:cubicBezTo>
                  <a:pt x="19646" y="18608"/>
                  <a:pt x="19398" y="18572"/>
                  <a:pt x="19105" y="18491"/>
                </a:cubicBezTo>
                <a:cubicBezTo>
                  <a:pt x="18099" y="18230"/>
                  <a:pt x="17495" y="16006"/>
                  <a:pt x="16287" y="16006"/>
                </a:cubicBezTo>
                <a:cubicBezTo>
                  <a:pt x="15924" y="16006"/>
                  <a:pt x="15505" y="16208"/>
                  <a:pt x="15005" y="16727"/>
                </a:cubicBezTo>
                <a:cubicBezTo>
                  <a:pt x="14894" y="16244"/>
                  <a:pt x="14527" y="16016"/>
                  <a:pt x="14137" y="16016"/>
                </a:cubicBezTo>
                <a:cubicBezTo>
                  <a:pt x="13744" y="16016"/>
                  <a:pt x="13328" y="16246"/>
                  <a:pt x="13124" y="16678"/>
                </a:cubicBezTo>
                <a:cubicBezTo>
                  <a:pt x="12727" y="15137"/>
                  <a:pt x="13299" y="13373"/>
                  <a:pt x="11254" y="12859"/>
                </a:cubicBezTo>
                <a:cubicBezTo>
                  <a:pt x="10987" y="12790"/>
                  <a:pt x="10707" y="12759"/>
                  <a:pt x="10422" y="12759"/>
                </a:cubicBezTo>
                <a:cubicBezTo>
                  <a:pt x="9546" y="12759"/>
                  <a:pt x="8622" y="13058"/>
                  <a:pt x="7890" y="13489"/>
                </a:cubicBezTo>
                <a:cubicBezTo>
                  <a:pt x="7536" y="13700"/>
                  <a:pt x="7316" y="13954"/>
                  <a:pt x="7091" y="13954"/>
                </a:cubicBezTo>
                <a:cubicBezTo>
                  <a:pt x="6953" y="13954"/>
                  <a:pt x="6813" y="13858"/>
                  <a:pt x="6640" y="13596"/>
                </a:cubicBezTo>
                <a:cubicBezTo>
                  <a:pt x="6300" y="13092"/>
                  <a:pt x="6979" y="12578"/>
                  <a:pt x="6126" y="12239"/>
                </a:cubicBezTo>
                <a:cubicBezTo>
                  <a:pt x="5961" y="12180"/>
                  <a:pt x="5812" y="12159"/>
                  <a:pt x="5678" y="12159"/>
                </a:cubicBezTo>
                <a:cubicBezTo>
                  <a:pt x="5387" y="12159"/>
                  <a:pt x="5162" y="12254"/>
                  <a:pt x="4977" y="12254"/>
                </a:cubicBezTo>
                <a:cubicBezTo>
                  <a:pt x="4745" y="12254"/>
                  <a:pt x="4577" y="12105"/>
                  <a:pt x="4420" y="11435"/>
                </a:cubicBezTo>
                <a:cubicBezTo>
                  <a:pt x="4187" y="10465"/>
                  <a:pt x="2995" y="6637"/>
                  <a:pt x="13832" y="297"/>
                </a:cubicBezTo>
                <a:cubicBezTo>
                  <a:pt x="14127" y="105"/>
                  <a:pt x="14150" y="0"/>
                  <a:pt x="13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17707631" y="1530648"/>
            <a:ext cx="22130031" cy="3597109"/>
          </a:xfrm>
          <a:custGeom>
            <a:avLst/>
            <a:gdLst/>
            <a:ahLst/>
            <a:cxnLst/>
            <a:rect l="l" t="t" r="r" b="b"/>
            <a:pathLst>
              <a:path w="28968" h="4272" extrusionOk="0">
                <a:moveTo>
                  <a:pt x="21071" y="0"/>
                </a:moveTo>
                <a:cubicBezTo>
                  <a:pt x="21051" y="0"/>
                  <a:pt x="21031" y="1"/>
                  <a:pt x="21010" y="2"/>
                </a:cubicBezTo>
                <a:cubicBezTo>
                  <a:pt x="20414" y="25"/>
                  <a:pt x="19898" y="430"/>
                  <a:pt x="19730" y="1007"/>
                </a:cubicBezTo>
                <a:cubicBezTo>
                  <a:pt x="19391" y="841"/>
                  <a:pt x="19030" y="761"/>
                  <a:pt x="18672" y="761"/>
                </a:cubicBezTo>
                <a:cubicBezTo>
                  <a:pt x="17958" y="761"/>
                  <a:pt x="17259" y="1079"/>
                  <a:pt x="16790" y="1667"/>
                </a:cubicBezTo>
                <a:cubicBezTo>
                  <a:pt x="16520" y="1393"/>
                  <a:pt x="16174" y="1263"/>
                  <a:pt x="15831" y="1263"/>
                </a:cubicBezTo>
                <a:cubicBezTo>
                  <a:pt x="15316" y="1263"/>
                  <a:pt x="14810" y="1556"/>
                  <a:pt x="14586" y="2090"/>
                </a:cubicBezTo>
                <a:cubicBezTo>
                  <a:pt x="14474" y="2062"/>
                  <a:pt x="14359" y="2048"/>
                  <a:pt x="14245" y="2048"/>
                </a:cubicBezTo>
                <a:cubicBezTo>
                  <a:pt x="14052" y="2048"/>
                  <a:pt x="13860" y="2088"/>
                  <a:pt x="13682" y="2168"/>
                </a:cubicBezTo>
                <a:cubicBezTo>
                  <a:pt x="13276" y="2249"/>
                  <a:pt x="12866" y="2289"/>
                  <a:pt x="12457" y="2289"/>
                </a:cubicBezTo>
                <a:cubicBezTo>
                  <a:pt x="11467" y="2289"/>
                  <a:pt x="10486" y="2055"/>
                  <a:pt x="9595" y="1601"/>
                </a:cubicBezTo>
                <a:cubicBezTo>
                  <a:pt x="8812" y="1601"/>
                  <a:pt x="8120" y="2110"/>
                  <a:pt x="7886" y="2858"/>
                </a:cubicBezTo>
                <a:cubicBezTo>
                  <a:pt x="7458" y="2525"/>
                  <a:pt x="6946" y="2360"/>
                  <a:pt x="6435" y="2360"/>
                </a:cubicBezTo>
                <a:cubicBezTo>
                  <a:pt x="5857" y="2360"/>
                  <a:pt x="5280" y="2571"/>
                  <a:pt x="4830" y="2988"/>
                </a:cubicBezTo>
                <a:cubicBezTo>
                  <a:pt x="4639" y="2432"/>
                  <a:pt x="4122" y="2096"/>
                  <a:pt x="3581" y="2096"/>
                </a:cubicBezTo>
                <a:cubicBezTo>
                  <a:pt x="3363" y="2096"/>
                  <a:pt x="3141" y="2150"/>
                  <a:pt x="2935" y="2267"/>
                </a:cubicBezTo>
                <a:cubicBezTo>
                  <a:pt x="2944" y="2200"/>
                  <a:pt x="2947" y="2134"/>
                  <a:pt x="2947" y="2064"/>
                </a:cubicBezTo>
                <a:cubicBezTo>
                  <a:pt x="2947" y="1366"/>
                  <a:pt x="2561" y="723"/>
                  <a:pt x="1944" y="395"/>
                </a:cubicBezTo>
                <a:cubicBezTo>
                  <a:pt x="1666" y="248"/>
                  <a:pt x="1361" y="174"/>
                  <a:pt x="1056" y="174"/>
                </a:cubicBezTo>
                <a:cubicBezTo>
                  <a:pt x="687" y="174"/>
                  <a:pt x="318" y="282"/>
                  <a:pt x="1" y="497"/>
                </a:cubicBezTo>
                <a:lnTo>
                  <a:pt x="1" y="4271"/>
                </a:lnTo>
                <a:lnTo>
                  <a:pt x="28968" y="4271"/>
                </a:lnTo>
                <a:lnTo>
                  <a:pt x="28968" y="2359"/>
                </a:lnTo>
                <a:cubicBezTo>
                  <a:pt x="28661" y="2122"/>
                  <a:pt x="28284" y="1994"/>
                  <a:pt x="27896" y="1994"/>
                </a:cubicBezTo>
                <a:cubicBezTo>
                  <a:pt x="27586" y="1994"/>
                  <a:pt x="27282" y="2076"/>
                  <a:pt x="27012" y="2232"/>
                </a:cubicBezTo>
                <a:cubicBezTo>
                  <a:pt x="26808" y="2032"/>
                  <a:pt x="26534" y="1923"/>
                  <a:pt x="26253" y="1923"/>
                </a:cubicBezTo>
                <a:cubicBezTo>
                  <a:pt x="26176" y="1923"/>
                  <a:pt x="26099" y="1931"/>
                  <a:pt x="26022" y="1948"/>
                </a:cubicBezTo>
                <a:cubicBezTo>
                  <a:pt x="25590" y="1021"/>
                  <a:pt x="24677" y="492"/>
                  <a:pt x="23736" y="492"/>
                </a:cubicBezTo>
                <a:cubicBezTo>
                  <a:pt x="23269" y="492"/>
                  <a:pt x="22795" y="623"/>
                  <a:pt x="22369" y="900"/>
                </a:cubicBezTo>
                <a:cubicBezTo>
                  <a:pt x="22165" y="357"/>
                  <a:pt x="21647" y="0"/>
                  <a:pt x="2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txBox="1">
            <a:spLocks noGrp="1"/>
          </p:cNvSpPr>
          <p:nvPr>
            <p:ph type="title"/>
          </p:nvPr>
        </p:nvSpPr>
        <p:spPr>
          <a:xfrm>
            <a:off x="2733750" y="2963375"/>
            <a:ext cx="2241900" cy="74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8" name="Google Shape;58;p3"/>
          <p:cNvSpPr txBox="1">
            <a:spLocks noGrp="1"/>
          </p:cNvSpPr>
          <p:nvPr>
            <p:ph type="title" idx="2" hasCustomPrompt="1"/>
          </p:nvPr>
        </p:nvSpPr>
        <p:spPr>
          <a:xfrm>
            <a:off x="2733750" y="2436925"/>
            <a:ext cx="1368000" cy="590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4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9" name="Google Shape;59;p3"/>
          <p:cNvSpPr txBox="1">
            <a:spLocks noGrp="1"/>
          </p:cNvSpPr>
          <p:nvPr>
            <p:ph type="subTitle" idx="1"/>
          </p:nvPr>
        </p:nvSpPr>
        <p:spPr>
          <a:xfrm>
            <a:off x="2733750" y="3651875"/>
            <a:ext cx="2241900" cy="590700"/>
          </a:xfrm>
          <a:prstGeom prst="rect">
            <a:avLst/>
          </a:prstGeom>
        </p:spPr>
        <p:txBody>
          <a:bodyPr spcFirstLastPara="1" wrap="square" lIns="91425" tIns="91425" rIns="91425" bIns="91425" anchor="t" anchorCtr="0">
            <a:noAutofit/>
          </a:bodyPr>
          <a:lstStyle>
            <a:lvl1pPr marL="0" marR="0" lvl="0" indent="-88900" rtl="0">
              <a:lnSpc>
                <a:spcPct val="100000"/>
              </a:lnSpc>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6"/>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txBox="1">
            <a:spLocks noGrp="1"/>
          </p:cNvSpPr>
          <p:nvPr>
            <p:ph type="title"/>
          </p:nvPr>
        </p:nvSpPr>
        <p:spPr>
          <a:xfrm>
            <a:off x="1100500" y="640850"/>
            <a:ext cx="6942900" cy="5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0"/>
        <p:cNvGrpSpPr/>
        <p:nvPr/>
      </p:nvGrpSpPr>
      <p:grpSpPr>
        <a:xfrm>
          <a:off x="0" y="0"/>
          <a:ext cx="0" cy="0"/>
          <a:chOff x="0" y="0"/>
          <a:chExt cx="0" cy="0"/>
        </a:xfrm>
      </p:grpSpPr>
      <p:sp>
        <p:nvSpPr>
          <p:cNvPr id="131" name="Google Shape;131;p7"/>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7"/>
          <p:cNvGrpSpPr/>
          <p:nvPr/>
        </p:nvGrpSpPr>
        <p:grpSpPr>
          <a:xfrm rot="611736">
            <a:off x="6502190" y="2855923"/>
            <a:ext cx="990846" cy="1742322"/>
            <a:chOff x="1725900" y="1728738"/>
            <a:chExt cx="460217" cy="809187"/>
          </a:xfrm>
        </p:grpSpPr>
        <p:sp>
          <p:nvSpPr>
            <p:cNvPr id="134" name="Google Shape;134;p7"/>
            <p:cNvSpPr/>
            <p:nvPr/>
          </p:nvSpPr>
          <p:spPr>
            <a:xfrm>
              <a:off x="1725900" y="1728738"/>
              <a:ext cx="460217" cy="809180"/>
            </a:xfrm>
            <a:custGeom>
              <a:avLst/>
              <a:gdLst/>
              <a:ahLst/>
              <a:cxnLst/>
              <a:rect l="l" t="t" r="r" b="b"/>
              <a:pathLst>
                <a:path w="7388" h="12990" extrusionOk="0">
                  <a:moveTo>
                    <a:pt x="3694" y="916"/>
                  </a:moveTo>
                  <a:cubicBezTo>
                    <a:pt x="3981" y="916"/>
                    <a:pt x="4123" y="1261"/>
                    <a:pt x="3920" y="1463"/>
                  </a:cubicBezTo>
                  <a:cubicBezTo>
                    <a:pt x="3855" y="1528"/>
                    <a:pt x="3774" y="1557"/>
                    <a:pt x="3696" y="1557"/>
                  </a:cubicBezTo>
                  <a:cubicBezTo>
                    <a:pt x="3531" y="1557"/>
                    <a:pt x="3372" y="1429"/>
                    <a:pt x="3372" y="1234"/>
                  </a:cubicBezTo>
                  <a:cubicBezTo>
                    <a:pt x="3372" y="1058"/>
                    <a:pt x="3517" y="916"/>
                    <a:pt x="3694" y="916"/>
                  </a:cubicBezTo>
                  <a:close/>
                  <a:moveTo>
                    <a:pt x="1377" y="0"/>
                  </a:moveTo>
                  <a:cubicBezTo>
                    <a:pt x="1377" y="765"/>
                    <a:pt x="765" y="1394"/>
                    <a:pt x="1" y="1417"/>
                  </a:cubicBezTo>
                  <a:lnTo>
                    <a:pt x="1" y="7439"/>
                  </a:lnTo>
                  <a:cubicBezTo>
                    <a:pt x="154" y="7439"/>
                    <a:pt x="282" y="7564"/>
                    <a:pt x="282" y="7717"/>
                  </a:cubicBezTo>
                  <a:cubicBezTo>
                    <a:pt x="282" y="7874"/>
                    <a:pt x="154" y="7998"/>
                    <a:pt x="1" y="7998"/>
                  </a:cubicBezTo>
                  <a:lnTo>
                    <a:pt x="1" y="12989"/>
                  </a:lnTo>
                  <a:lnTo>
                    <a:pt x="7387" y="12989"/>
                  </a:lnTo>
                  <a:lnTo>
                    <a:pt x="7387" y="7998"/>
                  </a:lnTo>
                  <a:cubicBezTo>
                    <a:pt x="7231" y="7998"/>
                    <a:pt x="7106" y="7874"/>
                    <a:pt x="7106" y="7717"/>
                  </a:cubicBezTo>
                  <a:cubicBezTo>
                    <a:pt x="7106" y="7564"/>
                    <a:pt x="7231" y="7439"/>
                    <a:pt x="7387" y="7439"/>
                  </a:cubicBezTo>
                  <a:lnTo>
                    <a:pt x="7387" y="1417"/>
                  </a:lnTo>
                  <a:cubicBezTo>
                    <a:pt x="6605" y="1417"/>
                    <a:pt x="5968" y="783"/>
                    <a:pt x="5971"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1725900" y="2468344"/>
              <a:ext cx="460217" cy="69581"/>
            </a:xfrm>
            <a:custGeom>
              <a:avLst/>
              <a:gdLst/>
              <a:ahLst/>
              <a:cxnLst/>
              <a:rect l="l" t="t" r="r" b="b"/>
              <a:pathLst>
                <a:path w="7388" h="1117" extrusionOk="0">
                  <a:moveTo>
                    <a:pt x="1" y="1"/>
                  </a:moveTo>
                  <a:lnTo>
                    <a:pt x="1" y="1116"/>
                  </a:lnTo>
                  <a:lnTo>
                    <a:pt x="7387" y="1116"/>
                  </a:lnTo>
                  <a:lnTo>
                    <a:pt x="738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725900" y="2139934"/>
              <a:ext cx="460217" cy="69581"/>
            </a:xfrm>
            <a:custGeom>
              <a:avLst/>
              <a:gdLst/>
              <a:ahLst/>
              <a:cxnLst/>
              <a:rect l="l" t="t" r="r" b="b"/>
              <a:pathLst>
                <a:path w="7388" h="1117" extrusionOk="0">
                  <a:moveTo>
                    <a:pt x="1" y="1"/>
                  </a:moveTo>
                  <a:lnTo>
                    <a:pt x="1" y="838"/>
                  </a:lnTo>
                  <a:cubicBezTo>
                    <a:pt x="1" y="992"/>
                    <a:pt x="125" y="1116"/>
                    <a:pt x="282" y="1116"/>
                  </a:cubicBezTo>
                  <a:lnTo>
                    <a:pt x="7106" y="1116"/>
                  </a:lnTo>
                  <a:cubicBezTo>
                    <a:pt x="7260" y="1116"/>
                    <a:pt x="7387" y="992"/>
                    <a:pt x="7387" y="838"/>
                  </a:cubicBezTo>
                  <a:lnTo>
                    <a:pt x="738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1725900" y="1728738"/>
              <a:ext cx="460217" cy="157974"/>
            </a:xfrm>
            <a:custGeom>
              <a:avLst/>
              <a:gdLst/>
              <a:ahLst/>
              <a:cxnLst/>
              <a:rect l="l" t="t" r="r" b="b"/>
              <a:pathLst>
                <a:path w="7388" h="2536" extrusionOk="0">
                  <a:moveTo>
                    <a:pt x="3691" y="914"/>
                  </a:moveTo>
                  <a:cubicBezTo>
                    <a:pt x="3856" y="914"/>
                    <a:pt x="4016" y="1042"/>
                    <a:pt x="4016" y="1234"/>
                  </a:cubicBezTo>
                  <a:cubicBezTo>
                    <a:pt x="4016" y="1411"/>
                    <a:pt x="3871" y="1556"/>
                    <a:pt x="3694" y="1556"/>
                  </a:cubicBezTo>
                  <a:cubicBezTo>
                    <a:pt x="3407" y="1556"/>
                    <a:pt x="3265" y="1211"/>
                    <a:pt x="3468" y="1009"/>
                  </a:cubicBezTo>
                  <a:cubicBezTo>
                    <a:pt x="3533" y="943"/>
                    <a:pt x="3613" y="914"/>
                    <a:pt x="3691" y="914"/>
                  </a:cubicBezTo>
                  <a:close/>
                  <a:moveTo>
                    <a:pt x="1377" y="0"/>
                  </a:moveTo>
                  <a:cubicBezTo>
                    <a:pt x="1377" y="765"/>
                    <a:pt x="765" y="1394"/>
                    <a:pt x="1" y="1417"/>
                  </a:cubicBezTo>
                  <a:lnTo>
                    <a:pt x="1" y="2535"/>
                  </a:lnTo>
                  <a:lnTo>
                    <a:pt x="7387" y="2535"/>
                  </a:lnTo>
                  <a:lnTo>
                    <a:pt x="7387" y="1417"/>
                  </a:lnTo>
                  <a:cubicBezTo>
                    <a:pt x="6605" y="1417"/>
                    <a:pt x="5968" y="783"/>
                    <a:pt x="5971"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1770502"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797724"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1824946" y="2208021"/>
              <a:ext cx="17255" cy="3115"/>
            </a:xfrm>
            <a:custGeom>
              <a:avLst/>
              <a:gdLst/>
              <a:ahLst/>
              <a:cxnLst/>
              <a:rect l="l" t="t" r="r" b="b"/>
              <a:pathLst>
                <a:path w="277"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1852230" y="2208021"/>
              <a:ext cx="17193" cy="3115"/>
            </a:xfrm>
            <a:custGeom>
              <a:avLst/>
              <a:gdLst/>
              <a:ahLst/>
              <a:cxnLst/>
              <a:rect l="l" t="t" r="r" b="b"/>
              <a:pathLst>
                <a:path w="276" h="50" extrusionOk="0">
                  <a:moveTo>
                    <a:pt x="0" y="0"/>
                  </a:moveTo>
                  <a:lnTo>
                    <a:pt x="0"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879266" y="2208021"/>
              <a:ext cx="17255" cy="3115"/>
            </a:xfrm>
            <a:custGeom>
              <a:avLst/>
              <a:gdLst/>
              <a:ahLst/>
              <a:cxnLst/>
              <a:rect l="l" t="t" r="r" b="b"/>
              <a:pathLst>
                <a:path w="277"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1906550"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1933772"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960870"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988092"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2015376"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2042598" y="2208021"/>
              <a:ext cx="17193" cy="3115"/>
            </a:xfrm>
            <a:custGeom>
              <a:avLst/>
              <a:gdLst/>
              <a:ahLst/>
              <a:cxnLst/>
              <a:rect l="l" t="t" r="r" b="b"/>
              <a:pathLst>
                <a:path w="276" h="50" extrusionOk="0">
                  <a:moveTo>
                    <a:pt x="0" y="0"/>
                  </a:moveTo>
                  <a:lnTo>
                    <a:pt x="0"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2069820"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2096918"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2124140"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2151424"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894278" y="2227394"/>
              <a:ext cx="14327" cy="17317"/>
            </a:xfrm>
            <a:custGeom>
              <a:avLst/>
              <a:gdLst/>
              <a:ahLst/>
              <a:cxnLst/>
              <a:rect l="l" t="t" r="r" b="b"/>
              <a:pathLst>
                <a:path w="230" h="278" extrusionOk="0">
                  <a:moveTo>
                    <a:pt x="12" y="1"/>
                  </a:moveTo>
                  <a:cubicBezTo>
                    <a:pt x="9" y="1"/>
                    <a:pt x="5" y="3"/>
                    <a:pt x="3" y="5"/>
                  </a:cubicBezTo>
                  <a:cubicBezTo>
                    <a:pt x="0" y="8"/>
                    <a:pt x="0" y="11"/>
                    <a:pt x="0" y="16"/>
                  </a:cubicBezTo>
                  <a:lnTo>
                    <a:pt x="0" y="103"/>
                  </a:lnTo>
                  <a:cubicBezTo>
                    <a:pt x="0" y="109"/>
                    <a:pt x="3" y="112"/>
                    <a:pt x="6" y="115"/>
                  </a:cubicBezTo>
                  <a:cubicBezTo>
                    <a:pt x="8" y="117"/>
                    <a:pt x="10" y="119"/>
                    <a:pt x="13" y="119"/>
                  </a:cubicBezTo>
                  <a:cubicBezTo>
                    <a:pt x="15" y="119"/>
                    <a:pt x="16" y="119"/>
                    <a:pt x="18" y="118"/>
                  </a:cubicBezTo>
                  <a:cubicBezTo>
                    <a:pt x="19" y="119"/>
                    <a:pt x="21" y="119"/>
                    <a:pt x="22" y="119"/>
                  </a:cubicBezTo>
                  <a:cubicBezTo>
                    <a:pt x="25" y="119"/>
                    <a:pt x="28" y="117"/>
                    <a:pt x="32" y="115"/>
                  </a:cubicBezTo>
                  <a:cubicBezTo>
                    <a:pt x="35" y="112"/>
                    <a:pt x="35" y="109"/>
                    <a:pt x="35" y="103"/>
                  </a:cubicBezTo>
                  <a:lnTo>
                    <a:pt x="35" y="31"/>
                  </a:lnTo>
                  <a:lnTo>
                    <a:pt x="99" y="31"/>
                  </a:lnTo>
                  <a:lnTo>
                    <a:pt x="99" y="245"/>
                  </a:lnTo>
                  <a:lnTo>
                    <a:pt x="44" y="245"/>
                  </a:lnTo>
                  <a:cubicBezTo>
                    <a:pt x="41" y="245"/>
                    <a:pt x="35" y="245"/>
                    <a:pt x="32" y="248"/>
                  </a:cubicBezTo>
                  <a:cubicBezTo>
                    <a:pt x="29" y="257"/>
                    <a:pt x="29" y="265"/>
                    <a:pt x="32" y="274"/>
                  </a:cubicBezTo>
                  <a:cubicBezTo>
                    <a:pt x="35" y="274"/>
                    <a:pt x="41" y="277"/>
                    <a:pt x="44" y="277"/>
                  </a:cubicBezTo>
                  <a:lnTo>
                    <a:pt x="189" y="277"/>
                  </a:lnTo>
                  <a:cubicBezTo>
                    <a:pt x="192" y="277"/>
                    <a:pt x="197" y="274"/>
                    <a:pt x="200" y="274"/>
                  </a:cubicBezTo>
                  <a:cubicBezTo>
                    <a:pt x="203" y="265"/>
                    <a:pt x="203" y="257"/>
                    <a:pt x="200" y="248"/>
                  </a:cubicBezTo>
                  <a:cubicBezTo>
                    <a:pt x="197" y="245"/>
                    <a:pt x="192" y="245"/>
                    <a:pt x="189" y="245"/>
                  </a:cubicBezTo>
                  <a:lnTo>
                    <a:pt x="134" y="245"/>
                  </a:lnTo>
                  <a:lnTo>
                    <a:pt x="134" y="31"/>
                  </a:lnTo>
                  <a:lnTo>
                    <a:pt x="194" y="31"/>
                  </a:lnTo>
                  <a:lnTo>
                    <a:pt x="194" y="103"/>
                  </a:lnTo>
                  <a:cubicBezTo>
                    <a:pt x="194" y="109"/>
                    <a:pt x="197" y="112"/>
                    <a:pt x="200" y="115"/>
                  </a:cubicBezTo>
                  <a:cubicBezTo>
                    <a:pt x="203" y="118"/>
                    <a:pt x="209" y="121"/>
                    <a:pt x="212" y="121"/>
                  </a:cubicBezTo>
                  <a:cubicBezTo>
                    <a:pt x="218" y="121"/>
                    <a:pt x="223" y="118"/>
                    <a:pt x="226" y="115"/>
                  </a:cubicBezTo>
                  <a:cubicBezTo>
                    <a:pt x="229" y="112"/>
                    <a:pt x="229" y="109"/>
                    <a:pt x="229" y="103"/>
                  </a:cubicBezTo>
                  <a:lnTo>
                    <a:pt x="229" y="16"/>
                  </a:lnTo>
                  <a:cubicBezTo>
                    <a:pt x="229" y="11"/>
                    <a:pt x="229" y="8"/>
                    <a:pt x="226" y="5"/>
                  </a:cubicBezTo>
                  <a:cubicBezTo>
                    <a:pt x="224" y="3"/>
                    <a:pt x="222" y="1"/>
                    <a:pt x="219" y="1"/>
                  </a:cubicBezTo>
                  <a:cubicBezTo>
                    <a:pt x="218" y="1"/>
                    <a:pt x="216" y="1"/>
                    <a:pt x="215" y="2"/>
                  </a:cubicBezTo>
                  <a:lnTo>
                    <a:pt x="15" y="2"/>
                  </a:lnTo>
                  <a:cubicBezTo>
                    <a:pt x="14" y="1"/>
                    <a:pt x="13" y="1"/>
                    <a:pt x="12"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911596" y="2226958"/>
              <a:ext cx="15573" cy="18065"/>
            </a:xfrm>
            <a:custGeom>
              <a:avLst/>
              <a:gdLst/>
              <a:ahLst/>
              <a:cxnLst/>
              <a:rect l="l" t="t" r="r" b="b"/>
              <a:pathLst>
                <a:path w="250" h="290" extrusionOk="0">
                  <a:moveTo>
                    <a:pt x="124" y="35"/>
                  </a:moveTo>
                  <a:cubicBezTo>
                    <a:pt x="136" y="35"/>
                    <a:pt x="148" y="38"/>
                    <a:pt x="160" y="44"/>
                  </a:cubicBezTo>
                  <a:cubicBezTo>
                    <a:pt x="171" y="49"/>
                    <a:pt x="180" y="55"/>
                    <a:pt x="186" y="64"/>
                  </a:cubicBezTo>
                  <a:cubicBezTo>
                    <a:pt x="194" y="75"/>
                    <a:pt x="200" y="87"/>
                    <a:pt x="203" y="99"/>
                  </a:cubicBezTo>
                  <a:cubicBezTo>
                    <a:pt x="209" y="113"/>
                    <a:pt x="209" y="131"/>
                    <a:pt x="209" y="145"/>
                  </a:cubicBezTo>
                  <a:cubicBezTo>
                    <a:pt x="209" y="159"/>
                    <a:pt x="209" y="174"/>
                    <a:pt x="203" y="191"/>
                  </a:cubicBezTo>
                  <a:cubicBezTo>
                    <a:pt x="200" y="203"/>
                    <a:pt x="194" y="215"/>
                    <a:pt x="186" y="226"/>
                  </a:cubicBezTo>
                  <a:cubicBezTo>
                    <a:pt x="180" y="235"/>
                    <a:pt x="171" y="244"/>
                    <a:pt x="160" y="249"/>
                  </a:cubicBezTo>
                  <a:cubicBezTo>
                    <a:pt x="148" y="254"/>
                    <a:pt x="136" y="256"/>
                    <a:pt x="124" y="256"/>
                  </a:cubicBezTo>
                  <a:cubicBezTo>
                    <a:pt x="111" y="256"/>
                    <a:pt x="99" y="254"/>
                    <a:pt x="87" y="249"/>
                  </a:cubicBezTo>
                  <a:cubicBezTo>
                    <a:pt x="76" y="244"/>
                    <a:pt x="67" y="235"/>
                    <a:pt x="61" y="226"/>
                  </a:cubicBezTo>
                  <a:cubicBezTo>
                    <a:pt x="53" y="215"/>
                    <a:pt x="47" y="203"/>
                    <a:pt x="44" y="191"/>
                  </a:cubicBezTo>
                  <a:cubicBezTo>
                    <a:pt x="38" y="174"/>
                    <a:pt x="38" y="159"/>
                    <a:pt x="38" y="145"/>
                  </a:cubicBezTo>
                  <a:cubicBezTo>
                    <a:pt x="38" y="131"/>
                    <a:pt x="38" y="113"/>
                    <a:pt x="44" y="99"/>
                  </a:cubicBezTo>
                  <a:cubicBezTo>
                    <a:pt x="47" y="87"/>
                    <a:pt x="53" y="75"/>
                    <a:pt x="61" y="64"/>
                  </a:cubicBezTo>
                  <a:cubicBezTo>
                    <a:pt x="67" y="55"/>
                    <a:pt x="76" y="49"/>
                    <a:pt x="87" y="44"/>
                  </a:cubicBezTo>
                  <a:cubicBezTo>
                    <a:pt x="99" y="38"/>
                    <a:pt x="111" y="35"/>
                    <a:pt x="124" y="35"/>
                  </a:cubicBezTo>
                  <a:close/>
                  <a:moveTo>
                    <a:pt x="124" y="1"/>
                  </a:moveTo>
                  <a:cubicBezTo>
                    <a:pt x="106" y="1"/>
                    <a:pt x="89" y="5"/>
                    <a:pt x="73" y="12"/>
                  </a:cubicBezTo>
                  <a:cubicBezTo>
                    <a:pt x="58" y="18"/>
                    <a:pt x="44" y="29"/>
                    <a:pt x="35" y="41"/>
                  </a:cubicBezTo>
                  <a:cubicBezTo>
                    <a:pt x="24" y="55"/>
                    <a:pt x="15" y="70"/>
                    <a:pt x="9" y="87"/>
                  </a:cubicBezTo>
                  <a:cubicBezTo>
                    <a:pt x="3" y="104"/>
                    <a:pt x="0" y="125"/>
                    <a:pt x="0" y="145"/>
                  </a:cubicBezTo>
                  <a:cubicBezTo>
                    <a:pt x="0" y="165"/>
                    <a:pt x="3" y="186"/>
                    <a:pt x="9" y="203"/>
                  </a:cubicBezTo>
                  <a:cubicBezTo>
                    <a:pt x="15" y="220"/>
                    <a:pt x="24" y="235"/>
                    <a:pt x="35" y="249"/>
                  </a:cubicBezTo>
                  <a:cubicBezTo>
                    <a:pt x="44" y="261"/>
                    <a:pt x="58" y="272"/>
                    <a:pt x="73" y="278"/>
                  </a:cubicBezTo>
                  <a:cubicBezTo>
                    <a:pt x="89" y="286"/>
                    <a:pt x="106" y="289"/>
                    <a:pt x="124" y="289"/>
                  </a:cubicBezTo>
                  <a:cubicBezTo>
                    <a:pt x="141" y="289"/>
                    <a:pt x="158" y="286"/>
                    <a:pt x="174" y="278"/>
                  </a:cubicBezTo>
                  <a:cubicBezTo>
                    <a:pt x="189" y="272"/>
                    <a:pt x="200" y="261"/>
                    <a:pt x="212" y="249"/>
                  </a:cubicBezTo>
                  <a:cubicBezTo>
                    <a:pt x="223" y="235"/>
                    <a:pt x="232" y="220"/>
                    <a:pt x="238" y="203"/>
                  </a:cubicBezTo>
                  <a:cubicBezTo>
                    <a:pt x="250" y="165"/>
                    <a:pt x="250" y="125"/>
                    <a:pt x="238" y="87"/>
                  </a:cubicBezTo>
                  <a:cubicBezTo>
                    <a:pt x="232" y="70"/>
                    <a:pt x="223" y="55"/>
                    <a:pt x="212" y="41"/>
                  </a:cubicBezTo>
                  <a:cubicBezTo>
                    <a:pt x="200" y="29"/>
                    <a:pt x="189" y="18"/>
                    <a:pt x="174" y="12"/>
                  </a:cubicBezTo>
                  <a:cubicBezTo>
                    <a:pt x="158" y="5"/>
                    <a:pt x="141" y="1"/>
                    <a:pt x="12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1947165" y="2227269"/>
              <a:ext cx="16445" cy="17442"/>
            </a:xfrm>
            <a:custGeom>
              <a:avLst/>
              <a:gdLst/>
              <a:ahLst/>
              <a:cxnLst/>
              <a:rect l="l" t="t" r="r" b="b"/>
              <a:pathLst>
                <a:path w="264" h="280" extrusionOk="0">
                  <a:moveTo>
                    <a:pt x="130" y="33"/>
                  </a:moveTo>
                  <a:cubicBezTo>
                    <a:pt x="145" y="33"/>
                    <a:pt x="159" y="36"/>
                    <a:pt x="174" y="44"/>
                  </a:cubicBezTo>
                  <a:cubicBezTo>
                    <a:pt x="185" y="53"/>
                    <a:pt x="191" y="68"/>
                    <a:pt x="188" y="82"/>
                  </a:cubicBezTo>
                  <a:cubicBezTo>
                    <a:pt x="188" y="88"/>
                    <a:pt x="188" y="94"/>
                    <a:pt x="185" y="102"/>
                  </a:cubicBezTo>
                  <a:cubicBezTo>
                    <a:pt x="183" y="108"/>
                    <a:pt x="177" y="114"/>
                    <a:pt x="174" y="117"/>
                  </a:cubicBezTo>
                  <a:cubicBezTo>
                    <a:pt x="165" y="120"/>
                    <a:pt x="159" y="123"/>
                    <a:pt x="154" y="126"/>
                  </a:cubicBezTo>
                  <a:cubicBezTo>
                    <a:pt x="145" y="126"/>
                    <a:pt x="136" y="128"/>
                    <a:pt x="128" y="128"/>
                  </a:cubicBezTo>
                  <a:lnTo>
                    <a:pt x="78" y="128"/>
                  </a:lnTo>
                  <a:lnTo>
                    <a:pt x="78" y="33"/>
                  </a:lnTo>
                  <a:close/>
                  <a:moveTo>
                    <a:pt x="15" y="1"/>
                  </a:moveTo>
                  <a:cubicBezTo>
                    <a:pt x="12" y="1"/>
                    <a:pt x="6" y="1"/>
                    <a:pt x="3" y="4"/>
                  </a:cubicBezTo>
                  <a:cubicBezTo>
                    <a:pt x="0" y="13"/>
                    <a:pt x="0" y="21"/>
                    <a:pt x="3" y="30"/>
                  </a:cubicBezTo>
                  <a:cubicBezTo>
                    <a:pt x="6" y="33"/>
                    <a:pt x="12" y="33"/>
                    <a:pt x="15" y="33"/>
                  </a:cubicBezTo>
                  <a:lnTo>
                    <a:pt x="44" y="33"/>
                  </a:lnTo>
                  <a:lnTo>
                    <a:pt x="44" y="247"/>
                  </a:lnTo>
                  <a:lnTo>
                    <a:pt x="15" y="247"/>
                  </a:lnTo>
                  <a:cubicBezTo>
                    <a:pt x="12" y="247"/>
                    <a:pt x="6" y="247"/>
                    <a:pt x="3" y="250"/>
                  </a:cubicBezTo>
                  <a:cubicBezTo>
                    <a:pt x="0" y="259"/>
                    <a:pt x="0" y="267"/>
                    <a:pt x="3" y="276"/>
                  </a:cubicBezTo>
                  <a:cubicBezTo>
                    <a:pt x="6" y="279"/>
                    <a:pt x="12" y="279"/>
                    <a:pt x="15" y="279"/>
                  </a:cubicBezTo>
                  <a:lnTo>
                    <a:pt x="107" y="279"/>
                  </a:lnTo>
                  <a:cubicBezTo>
                    <a:pt x="113" y="279"/>
                    <a:pt x="116" y="279"/>
                    <a:pt x="119" y="276"/>
                  </a:cubicBezTo>
                  <a:cubicBezTo>
                    <a:pt x="125" y="267"/>
                    <a:pt x="125" y="259"/>
                    <a:pt x="119" y="250"/>
                  </a:cubicBezTo>
                  <a:cubicBezTo>
                    <a:pt x="116" y="247"/>
                    <a:pt x="113" y="247"/>
                    <a:pt x="107" y="247"/>
                  </a:cubicBezTo>
                  <a:lnTo>
                    <a:pt x="78" y="247"/>
                  </a:lnTo>
                  <a:lnTo>
                    <a:pt x="78" y="160"/>
                  </a:lnTo>
                  <a:lnTo>
                    <a:pt x="93" y="160"/>
                  </a:lnTo>
                  <a:cubicBezTo>
                    <a:pt x="96" y="159"/>
                    <a:pt x="99" y="158"/>
                    <a:pt x="102" y="158"/>
                  </a:cubicBezTo>
                  <a:cubicBezTo>
                    <a:pt x="105" y="158"/>
                    <a:pt x="109" y="159"/>
                    <a:pt x="113" y="160"/>
                  </a:cubicBezTo>
                  <a:cubicBezTo>
                    <a:pt x="122" y="160"/>
                    <a:pt x="133" y="166"/>
                    <a:pt x="142" y="172"/>
                  </a:cubicBezTo>
                  <a:cubicBezTo>
                    <a:pt x="148" y="175"/>
                    <a:pt x="151" y="181"/>
                    <a:pt x="154" y="183"/>
                  </a:cubicBezTo>
                  <a:cubicBezTo>
                    <a:pt x="156" y="189"/>
                    <a:pt x="162" y="192"/>
                    <a:pt x="165" y="198"/>
                  </a:cubicBezTo>
                  <a:lnTo>
                    <a:pt x="174" y="212"/>
                  </a:lnTo>
                  <a:lnTo>
                    <a:pt x="183" y="230"/>
                  </a:lnTo>
                  <a:cubicBezTo>
                    <a:pt x="185" y="236"/>
                    <a:pt x="188" y="241"/>
                    <a:pt x="191" y="244"/>
                  </a:cubicBezTo>
                  <a:cubicBezTo>
                    <a:pt x="197" y="256"/>
                    <a:pt x="203" y="265"/>
                    <a:pt x="212" y="270"/>
                  </a:cubicBezTo>
                  <a:cubicBezTo>
                    <a:pt x="217" y="276"/>
                    <a:pt x="226" y="276"/>
                    <a:pt x="232" y="279"/>
                  </a:cubicBezTo>
                  <a:lnTo>
                    <a:pt x="249" y="279"/>
                  </a:lnTo>
                  <a:cubicBezTo>
                    <a:pt x="252" y="279"/>
                    <a:pt x="258" y="276"/>
                    <a:pt x="261" y="273"/>
                  </a:cubicBezTo>
                  <a:cubicBezTo>
                    <a:pt x="264" y="267"/>
                    <a:pt x="264" y="259"/>
                    <a:pt x="261" y="250"/>
                  </a:cubicBezTo>
                  <a:cubicBezTo>
                    <a:pt x="255" y="247"/>
                    <a:pt x="252" y="247"/>
                    <a:pt x="249" y="247"/>
                  </a:cubicBezTo>
                  <a:lnTo>
                    <a:pt x="243" y="247"/>
                  </a:lnTo>
                  <a:cubicBezTo>
                    <a:pt x="238" y="247"/>
                    <a:pt x="235" y="244"/>
                    <a:pt x="232" y="241"/>
                  </a:cubicBezTo>
                  <a:cubicBezTo>
                    <a:pt x="226" y="236"/>
                    <a:pt x="223" y="230"/>
                    <a:pt x="220" y="227"/>
                  </a:cubicBezTo>
                  <a:lnTo>
                    <a:pt x="212" y="212"/>
                  </a:lnTo>
                  <a:lnTo>
                    <a:pt x="203" y="195"/>
                  </a:lnTo>
                  <a:cubicBezTo>
                    <a:pt x="200" y="192"/>
                    <a:pt x="197" y="186"/>
                    <a:pt x="194" y="181"/>
                  </a:cubicBezTo>
                  <a:cubicBezTo>
                    <a:pt x="188" y="175"/>
                    <a:pt x="185" y="172"/>
                    <a:pt x="183" y="166"/>
                  </a:cubicBezTo>
                  <a:cubicBezTo>
                    <a:pt x="180" y="163"/>
                    <a:pt x="174" y="160"/>
                    <a:pt x="171" y="157"/>
                  </a:cubicBezTo>
                  <a:cubicBezTo>
                    <a:pt x="168" y="154"/>
                    <a:pt x="165" y="152"/>
                    <a:pt x="159" y="152"/>
                  </a:cubicBezTo>
                  <a:cubicBezTo>
                    <a:pt x="171" y="149"/>
                    <a:pt x="180" y="146"/>
                    <a:pt x="188" y="140"/>
                  </a:cubicBezTo>
                  <a:cubicBezTo>
                    <a:pt x="194" y="137"/>
                    <a:pt x="203" y="131"/>
                    <a:pt x="209" y="126"/>
                  </a:cubicBezTo>
                  <a:cubicBezTo>
                    <a:pt x="214" y="120"/>
                    <a:pt x="217" y="111"/>
                    <a:pt x="220" y="105"/>
                  </a:cubicBezTo>
                  <a:cubicBezTo>
                    <a:pt x="223" y="97"/>
                    <a:pt x="226" y="88"/>
                    <a:pt x="226" y="79"/>
                  </a:cubicBezTo>
                  <a:cubicBezTo>
                    <a:pt x="226" y="68"/>
                    <a:pt x="223" y="59"/>
                    <a:pt x="220" y="47"/>
                  </a:cubicBezTo>
                  <a:cubicBezTo>
                    <a:pt x="214" y="39"/>
                    <a:pt x="209" y="30"/>
                    <a:pt x="203" y="24"/>
                  </a:cubicBezTo>
                  <a:cubicBezTo>
                    <a:pt x="194" y="15"/>
                    <a:pt x="183" y="10"/>
                    <a:pt x="174" y="7"/>
                  </a:cubicBezTo>
                  <a:cubicBezTo>
                    <a:pt x="159" y="4"/>
                    <a:pt x="145" y="1"/>
                    <a:pt x="133"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1964981" y="2226958"/>
              <a:ext cx="15573" cy="17878"/>
            </a:xfrm>
            <a:custGeom>
              <a:avLst/>
              <a:gdLst/>
              <a:ahLst/>
              <a:cxnLst/>
              <a:rect l="l" t="t" r="r" b="b"/>
              <a:pathLst>
                <a:path w="250" h="287" extrusionOk="0">
                  <a:moveTo>
                    <a:pt x="125" y="35"/>
                  </a:moveTo>
                  <a:cubicBezTo>
                    <a:pt x="137" y="35"/>
                    <a:pt x="149" y="38"/>
                    <a:pt x="160" y="44"/>
                  </a:cubicBezTo>
                  <a:cubicBezTo>
                    <a:pt x="172" y="49"/>
                    <a:pt x="180" y="55"/>
                    <a:pt x="189" y="64"/>
                  </a:cubicBezTo>
                  <a:cubicBezTo>
                    <a:pt x="195" y="75"/>
                    <a:pt x="201" y="87"/>
                    <a:pt x="206" y="99"/>
                  </a:cubicBezTo>
                  <a:cubicBezTo>
                    <a:pt x="209" y="113"/>
                    <a:pt x="212" y="131"/>
                    <a:pt x="212" y="145"/>
                  </a:cubicBezTo>
                  <a:cubicBezTo>
                    <a:pt x="212" y="159"/>
                    <a:pt x="209" y="174"/>
                    <a:pt x="206" y="191"/>
                  </a:cubicBezTo>
                  <a:cubicBezTo>
                    <a:pt x="204" y="203"/>
                    <a:pt x="195" y="215"/>
                    <a:pt x="189" y="226"/>
                  </a:cubicBezTo>
                  <a:cubicBezTo>
                    <a:pt x="180" y="235"/>
                    <a:pt x="172" y="244"/>
                    <a:pt x="160" y="249"/>
                  </a:cubicBezTo>
                  <a:cubicBezTo>
                    <a:pt x="149" y="252"/>
                    <a:pt x="137" y="255"/>
                    <a:pt x="125" y="255"/>
                  </a:cubicBezTo>
                  <a:cubicBezTo>
                    <a:pt x="114" y="255"/>
                    <a:pt x="99" y="252"/>
                    <a:pt x="88" y="249"/>
                  </a:cubicBezTo>
                  <a:cubicBezTo>
                    <a:pt x="79" y="244"/>
                    <a:pt x="67" y="235"/>
                    <a:pt x="62" y="226"/>
                  </a:cubicBezTo>
                  <a:cubicBezTo>
                    <a:pt x="53" y="215"/>
                    <a:pt x="47" y="203"/>
                    <a:pt x="44" y="191"/>
                  </a:cubicBezTo>
                  <a:cubicBezTo>
                    <a:pt x="41" y="174"/>
                    <a:pt x="38" y="159"/>
                    <a:pt x="38" y="145"/>
                  </a:cubicBezTo>
                  <a:cubicBezTo>
                    <a:pt x="38" y="131"/>
                    <a:pt x="41" y="113"/>
                    <a:pt x="44" y="99"/>
                  </a:cubicBezTo>
                  <a:cubicBezTo>
                    <a:pt x="47" y="87"/>
                    <a:pt x="53" y="75"/>
                    <a:pt x="62" y="64"/>
                  </a:cubicBezTo>
                  <a:cubicBezTo>
                    <a:pt x="67" y="55"/>
                    <a:pt x="79" y="49"/>
                    <a:pt x="88" y="44"/>
                  </a:cubicBezTo>
                  <a:cubicBezTo>
                    <a:pt x="99" y="38"/>
                    <a:pt x="114" y="35"/>
                    <a:pt x="125" y="35"/>
                  </a:cubicBezTo>
                  <a:close/>
                  <a:moveTo>
                    <a:pt x="125" y="0"/>
                  </a:moveTo>
                  <a:cubicBezTo>
                    <a:pt x="108" y="0"/>
                    <a:pt x="91" y="3"/>
                    <a:pt x="73" y="12"/>
                  </a:cubicBezTo>
                  <a:cubicBezTo>
                    <a:pt x="59" y="18"/>
                    <a:pt x="47" y="29"/>
                    <a:pt x="36" y="41"/>
                  </a:cubicBezTo>
                  <a:cubicBezTo>
                    <a:pt x="24" y="55"/>
                    <a:pt x="15" y="70"/>
                    <a:pt x="10" y="87"/>
                  </a:cubicBezTo>
                  <a:cubicBezTo>
                    <a:pt x="4" y="104"/>
                    <a:pt x="1" y="125"/>
                    <a:pt x="1" y="145"/>
                  </a:cubicBezTo>
                  <a:cubicBezTo>
                    <a:pt x="1" y="165"/>
                    <a:pt x="4" y="186"/>
                    <a:pt x="10" y="203"/>
                  </a:cubicBezTo>
                  <a:cubicBezTo>
                    <a:pt x="15" y="220"/>
                    <a:pt x="24" y="235"/>
                    <a:pt x="36" y="249"/>
                  </a:cubicBezTo>
                  <a:cubicBezTo>
                    <a:pt x="47" y="261"/>
                    <a:pt x="59" y="272"/>
                    <a:pt x="73" y="278"/>
                  </a:cubicBezTo>
                  <a:cubicBezTo>
                    <a:pt x="91" y="284"/>
                    <a:pt x="108" y="287"/>
                    <a:pt x="125" y="287"/>
                  </a:cubicBezTo>
                  <a:cubicBezTo>
                    <a:pt x="143" y="287"/>
                    <a:pt x="160" y="284"/>
                    <a:pt x="175" y="278"/>
                  </a:cubicBezTo>
                  <a:cubicBezTo>
                    <a:pt x="189" y="272"/>
                    <a:pt x="204" y="261"/>
                    <a:pt x="212" y="249"/>
                  </a:cubicBezTo>
                  <a:cubicBezTo>
                    <a:pt x="224" y="235"/>
                    <a:pt x="233" y="220"/>
                    <a:pt x="238" y="203"/>
                  </a:cubicBezTo>
                  <a:cubicBezTo>
                    <a:pt x="250" y="165"/>
                    <a:pt x="250" y="125"/>
                    <a:pt x="238" y="87"/>
                  </a:cubicBezTo>
                  <a:cubicBezTo>
                    <a:pt x="233" y="70"/>
                    <a:pt x="224" y="55"/>
                    <a:pt x="212" y="41"/>
                  </a:cubicBezTo>
                  <a:cubicBezTo>
                    <a:pt x="204" y="29"/>
                    <a:pt x="189" y="18"/>
                    <a:pt x="175" y="12"/>
                  </a:cubicBezTo>
                  <a:cubicBezTo>
                    <a:pt x="160" y="3"/>
                    <a:pt x="143" y="0"/>
                    <a:pt x="125" y="0"/>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1982174" y="2227269"/>
              <a:ext cx="17006" cy="17442"/>
            </a:xfrm>
            <a:custGeom>
              <a:avLst/>
              <a:gdLst/>
              <a:ahLst/>
              <a:cxnLst/>
              <a:rect l="l" t="t" r="r" b="b"/>
              <a:pathLst>
                <a:path w="273" h="280" extrusionOk="0">
                  <a:moveTo>
                    <a:pt x="20" y="1"/>
                  </a:moveTo>
                  <a:cubicBezTo>
                    <a:pt x="17" y="1"/>
                    <a:pt x="12" y="1"/>
                    <a:pt x="9" y="4"/>
                  </a:cubicBezTo>
                  <a:cubicBezTo>
                    <a:pt x="3" y="13"/>
                    <a:pt x="3" y="21"/>
                    <a:pt x="9" y="30"/>
                  </a:cubicBezTo>
                  <a:cubicBezTo>
                    <a:pt x="12" y="33"/>
                    <a:pt x="17" y="33"/>
                    <a:pt x="20" y="33"/>
                  </a:cubicBezTo>
                  <a:lnTo>
                    <a:pt x="32" y="33"/>
                  </a:lnTo>
                  <a:lnTo>
                    <a:pt x="29" y="247"/>
                  </a:lnTo>
                  <a:lnTo>
                    <a:pt x="14" y="247"/>
                  </a:lnTo>
                  <a:cubicBezTo>
                    <a:pt x="12" y="247"/>
                    <a:pt x="6" y="247"/>
                    <a:pt x="3" y="250"/>
                  </a:cubicBezTo>
                  <a:cubicBezTo>
                    <a:pt x="0" y="259"/>
                    <a:pt x="0" y="267"/>
                    <a:pt x="3" y="273"/>
                  </a:cubicBezTo>
                  <a:cubicBezTo>
                    <a:pt x="6" y="276"/>
                    <a:pt x="12" y="279"/>
                    <a:pt x="14" y="279"/>
                  </a:cubicBezTo>
                  <a:lnTo>
                    <a:pt x="87" y="279"/>
                  </a:lnTo>
                  <a:cubicBezTo>
                    <a:pt x="93" y="279"/>
                    <a:pt x="96" y="276"/>
                    <a:pt x="99" y="273"/>
                  </a:cubicBezTo>
                  <a:cubicBezTo>
                    <a:pt x="104" y="267"/>
                    <a:pt x="104" y="256"/>
                    <a:pt x="99" y="250"/>
                  </a:cubicBezTo>
                  <a:cubicBezTo>
                    <a:pt x="96" y="247"/>
                    <a:pt x="93" y="247"/>
                    <a:pt x="87" y="247"/>
                  </a:cubicBezTo>
                  <a:lnTo>
                    <a:pt x="61" y="247"/>
                  </a:lnTo>
                  <a:lnTo>
                    <a:pt x="67" y="56"/>
                  </a:lnTo>
                  <a:lnTo>
                    <a:pt x="116" y="189"/>
                  </a:lnTo>
                  <a:cubicBezTo>
                    <a:pt x="116" y="192"/>
                    <a:pt x="119" y="198"/>
                    <a:pt x="122" y="201"/>
                  </a:cubicBezTo>
                  <a:cubicBezTo>
                    <a:pt x="127" y="204"/>
                    <a:pt x="130" y="204"/>
                    <a:pt x="136" y="204"/>
                  </a:cubicBezTo>
                  <a:cubicBezTo>
                    <a:pt x="139" y="204"/>
                    <a:pt x="145" y="204"/>
                    <a:pt x="148" y="201"/>
                  </a:cubicBezTo>
                  <a:cubicBezTo>
                    <a:pt x="154" y="198"/>
                    <a:pt x="156" y="192"/>
                    <a:pt x="156" y="189"/>
                  </a:cubicBezTo>
                  <a:lnTo>
                    <a:pt x="206" y="56"/>
                  </a:lnTo>
                  <a:lnTo>
                    <a:pt x="209" y="247"/>
                  </a:lnTo>
                  <a:lnTo>
                    <a:pt x="183" y="247"/>
                  </a:lnTo>
                  <a:cubicBezTo>
                    <a:pt x="180" y="247"/>
                    <a:pt x="177" y="247"/>
                    <a:pt x="171" y="250"/>
                  </a:cubicBezTo>
                  <a:cubicBezTo>
                    <a:pt x="168" y="259"/>
                    <a:pt x="168" y="267"/>
                    <a:pt x="171" y="273"/>
                  </a:cubicBezTo>
                  <a:cubicBezTo>
                    <a:pt x="177" y="276"/>
                    <a:pt x="180" y="279"/>
                    <a:pt x="183" y="279"/>
                  </a:cubicBezTo>
                  <a:lnTo>
                    <a:pt x="255" y="279"/>
                  </a:lnTo>
                  <a:cubicBezTo>
                    <a:pt x="261" y="279"/>
                    <a:pt x="264" y="276"/>
                    <a:pt x="267" y="273"/>
                  </a:cubicBezTo>
                  <a:cubicBezTo>
                    <a:pt x="272" y="267"/>
                    <a:pt x="272" y="256"/>
                    <a:pt x="267" y="250"/>
                  </a:cubicBezTo>
                  <a:cubicBezTo>
                    <a:pt x="264" y="247"/>
                    <a:pt x="261" y="247"/>
                    <a:pt x="255" y="247"/>
                  </a:cubicBezTo>
                  <a:lnTo>
                    <a:pt x="243" y="247"/>
                  </a:lnTo>
                  <a:lnTo>
                    <a:pt x="238" y="33"/>
                  </a:lnTo>
                  <a:lnTo>
                    <a:pt x="249" y="33"/>
                  </a:lnTo>
                  <a:cubicBezTo>
                    <a:pt x="252" y="33"/>
                    <a:pt x="258" y="33"/>
                    <a:pt x="261" y="30"/>
                  </a:cubicBezTo>
                  <a:cubicBezTo>
                    <a:pt x="264" y="21"/>
                    <a:pt x="264" y="13"/>
                    <a:pt x="261" y="4"/>
                  </a:cubicBezTo>
                  <a:cubicBezTo>
                    <a:pt x="258" y="1"/>
                    <a:pt x="252" y="1"/>
                    <a:pt x="249" y="1"/>
                  </a:cubicBezTo>
                  <a:lnTo>
                    <a:pt x="200" y="1"/>
                  </a:lnTo>
                  <a:cubicBezTo>
                    <a:pt x="191" y="1"/>
                    <a:pt x="188" y="4"/>
                    <a:pt x="185" y="10"/>
                  </a:cubicBezTo>
                  <a:lnTo>
                    <a:pt x="133" y="152"/>
                  </a:lnTo>
                  <a:lnTo>
                    <a:pt x="84" y="10"/>
                  </a:lnTo>
                  <a:cubicBezTo>
                    <a:pt x="81" y="4"/>
                    <a:pt x="75" y="1"/>
                    <a:pt x="70"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2000550" y="2227269"/>
              <a:ext cx="15012" cy="17255"/>
            </a:xfrm>
            <a:custGeom>
              <a:avLst/>
              <a:gdLst/>
              <a:ahLst/>
              <a:cxnLst/>
              <a:rect l="l" t="t" r="r" b="b"/>
              <a:pathLst>
                <a:path w="241" h="277" extrusionOk="0">
                  <a:moveTo>
                    <a:pt x="15" y="1"/>
                  </a:moveTo>
                  <a:cubicBezTo>
                    <a:pt x="12" y="1"/>
                    <a:pt x="9" y="1"/>
                    <a:pt x="6" y="4"/>
                  </a:cubicBezTo>
                  <a:cubicBezTo>
                    <a:pt x="0" y="13"/>
                    <a:pt x="0" y="21"/>
                    <a:pt x="6" y="30"/>
                  </a:cubicBezTo>
                  <a:cubicBezTo>
                    <a:pt x="9" y="33"/>
                    <a:pt x="12" y="33"/>
                    <a:pt x="15" y="33"/>
                  </a:cubicBezTo>
                  <a:lnTo>
                    <a:pt x="41" y="33"/>
                  </a:lnTo>
                  <a:lnTo>
                    <a:pt x="41" y="244"/>
                  </a:lnTo>
                  <a:lnTo>
                    <a:pt x="18" y="244"/>
                  </a:lnTo>
                  <a:cubicBezTo>
                    <a:pt x="12" y="244"/>
                    <a:pt x="9" y="244"/>
                    <a:pt x="6" y="247"/>
                  </a:cubicBezTo>
                  <a:cubicBezTo>
                    <a:pt x="0" y="256"/>
                    <a:pt x="0" y="265"/>
                    <a:pt x="6" y="273"/>
                  </a:cubicBezTo>
                  <a:cubicBezTo>
                    <a:pt x="9" y="276"/>
                    <a:pt x="12" y="276"/>
                    <a:pt x="18" y="276"/>
                  </a:cubicBezTo>
                  <a:lnTo>
                    <a:pt x="226" y="276"/>
                  </a:lnTo>
                  <a:cubicBezTo>
                    <a:pt x="229" y="276"/>
                    <a:pt x="232" y="276"/>
                    <a:pt x="235" y="273"/>
                  </a:cubicBezTo>
                  <a:cubicBezTo>
                    <a:pt x="238" y="270"/>
                    <a:pt x="241" y="265"/>
                    <a:pt x="241" y="262"/>
                  </a:cubicBezTo>
                  <a:lnTo>
                    <a:pt x="241" y="192"/>
                  </a:lnTo>
                  <a:cubicBezTo>
                    <a:pt x="241" y="186"/>
                    <a:pt x="238" y="183"/>
                    <a:pt x="235" y="181"/>
                  </a:cubicBezTo>
                  <a:cubicBezTo>
                    <a:pt x="233" y="179"/>
                    <a:pt x="230" y="176"/>
                    <a:pt x="227" y="176"/>
                  </a:cubicBezTo>
                  <a:cubicBezTo>
                    <a:pt x="225" y="176"/>
                    <a:pt x="224" y="177"/>
                    <a:pt x="224" y="178"/>
                  </a:cubicBezTo>
                  <a:cubicBezTo>
                    <a:pt x="222" y="177"/>
                    <a:pt x="220" y="176"/>
                    <a:pt x="219" y="176"/>
                  </a:cubicBezTo>
                  <a:cubicBezTo>
                    <a:pt x="215" y="176"/>
                    <a:pt x="211" y="179"/>
                    <a:pt x="209" y="181"/>
                  </a:cubicBezTo>
                  <a:cubicBezTo>
                    <a:pt x="206" y="183"/>
                    <a:pt x="203" y="186"/>
                    <a:pt x="206" y="192"/>
                  </a:cubicBezTo>
                  <a:lnTo>
                    <a:pt x="206" y="244"/>
                  </a:lnTo>
                  <a:lnTo>
                    <a:pt x="76" y="244"/>
                  </a:lnTo>
                  <a:lnTo>
                    <a:pt x="76" y="149"/>
                  </a:lnTo>
                  <a:lnTo>
                    <a:pt x="134" y="149"/>
                  </a:lnTo>
                  <a:lnTo>
                    <a:pt x="134" y="172"/>
                  </a:lnTo>
                  <a:cubicBezTo>
                    <a:pt x="134" y="175"/>
                    <a:pt x="134" y="181"/>
                    <a:pt x="137" y="183"/>
                  </a:cubicBezTo>
                  <a:cubicBezTo>
                    <a:pt x="142" y="186"/>
                    <a:pt x="145" y="186"/>
                    <a:pt x="151" y="186"/>
                  </a:cubicBezTo>
                  <a:cubicBezTo>
                    <a:pt x="157" y="186"/>
                    <a:pt x="160" y="186"/>
                    <a:pt x="166" y="183"/>
                  </a:cubicBezTo>
                  <a:cubicBezTo>
                    <a:pt x="168" y="181"/>
                    <a:pt x="168" y="175"/>
                    <a:pt x="168" y="172"/>
                  </a:cubicBezTo>
                  <a:lnTo>
                    <a:pt x="168" y="99"/>
                  </a:lnTo>
                  <a:cubicBezTo>
                    <a:pt x="168" y="94"/>
                    <a:pt x="168" y="91"/>
                    <a:pt x="166" y="88"/>
                  </a:cubicBezTo>
                  <a:cubicBezTo>
                    <a:pt x="163" y="85"/>
                    <a:pt x="157" y="82"/>
                    <a:pt x="151" y="82"/>
                  </a:cubicBezTo>
                  <a:cubicBezTo>
                    <a:pt x="145" y="82"/>
                    <a:pt x="142" y="85"/>
                    <a:pt x="137" y="88"/>
                  </a:cubicBezTo>
                  <a:cubicBezTo>
                    <a:pt x="134" y="91"/>
                    <a:pt x="134" y="94"/>
                    <a:pt x="134" y="99"/>
                  </a:cubicBezTo>
                  <a:lnTo>
                    <a:pt x="134" y="120"/>
                  </a:lnTo>
                  <a:lnTo>
                    <a:pt x="76" y="120"/>
                  </a:lnTo>
                  <a:lnTo>
                    <a:pt x="76" y="33"/>
                  </a:lnTo>
                  <a:lnTo>
                    <a:pt x="200" y="33"/>
                  </a:lnTo>
                  <a:lnTo>
                    <a:pt x="200" y="76"/>
                  </a:lnTo>
                  <a:cubicBezTo>
                    <a:pt x="200" y="79"/>
                    <a:pt x="200" y="85"/>
                    <a:pt x="203" y="88"/>
                  </a:cubicBezTo>
                  <a:cubicBezTo>
                    <a:pt x="209" y="91"/>
                    <a:pt x="212" y="91"/>
                    <a:pt x="218" y="91"/>
                  </a:cubicBezTo>
                  <a:cubicBezTo>
                    <a:pt x="224" y="91"/>
                    <a:pt x="226" y="91"/>
                    <a:pt x="232" y="88"/>
                  </a:cubicBezTo>
                  <a:cubicBezTo>
                    <a:pt x="235" y="85"/>
                    <a:pt x="235" y="79"/>
                    <a:pt x="235" y="76"/>
                  </a:cubicBezTo>
                  <a:lnTo>
                    <a:pt x="235" y="18"/>
                  </a:lnTo>
                  <a:cubicBezTo>
                    <a:pt x="235" y="13"/>
                    <a:pt x="235" y="10"/>
                    <a:pt x="232" y="4"/>
                  </a:cubicBezTo>
                  <a:cubicBezTo>
                    <a:pt x="229" y="1"/>
                    <a:pt x="224" y="1"/>
                    <a:pt x="221"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1793239" y="2333417"/>
              <a:ext cx="24419" cy="36005"/>
            </a:xfrm>
            <a:custGeom>
              <a:avLst/>
              <a:gdLst/>
              <a:ahLst/>
              <a:cxnLst/>
              <a:rect l="l" t="t" r="r" b="b"/>
              <a:pathLst>
                <a:path w="392" h="578" extrusionOk="0">
                  <a:moveTo>
                    <a:pt x="78" y="0"/>
                  </a:moveTo>
                  <a:cubicBezTo>
                    <a:pt x="70" y="0"/>
                    <a:pt x="58" y="3"/>
                    <a:pt x="49" y="9"/>
                  </a:cubicBezTo>
                  <a:cubicBezTo>
                    <a:pt x="44" y="15"/>
                    <a:pt x="41" y="23"/>
                    <a:pt x="41" y="32"/>
                  </a:cubicBezTo>
                  <a:lnTo>
                    <a:pt x="32" y="270"/>
                  </a:lnTo>
                  <a:cubicBezTo>
                    <a:pt x="32" y="278"/>
                    <a:pt x="35" y="287"/>
                    <a:pt x="41" y="296"/>
                  </a:cubicBezTo>
                  <a:cubicBezTo>
                    <a:pt x="48" y="300"/>
                    <a:pt x="57" y="302"/>
                    <a:pt x="66" y="302"/>
                  </a:cubicBezTo>
                  <a:cubicBezTo>
                    <a:pt x="75" y="302"/>
                    <a:pt x="84" y="300"/>
                    <a:pt x="93" y="296"/>
                  </a:cubicBezTo>
                  <a:cubicBezTo>
                    <a:pt x="107" y="287"/>
                    <a:pt x="125" y="278"/>
                    <a:pt x="142" y="273"/>
                  </a:cubicBezTo>
                  <a:cubicBezTo>
                    <a:pt x="159" y="267"/>
                    <a:pt x="180" y="264"/>
                    <a:pt x="200" y="264"/>
                  </a:cubicBezTo>
                  <a:cubicBezTo>
                    <a:pt x="217" y="264"/>
                    <a:pt x="235" y="267"/>
                    <a:pt x="249" y="273"/>
                  </a:cubicBezTo>
                  <a:cubicBezTo>
                    <a:pt x="264" y="278"/>
                    <a:pt x="275" y="287"/>
                    <a:pt x="284" y="296"/>
                  </a:cubicBezTo>
                  <a:cubicBezTo>
                    <a:pt x="296" y="307"/>
                    <a:pt x="304" y="322"/>
                    <a:pt x="307" y="336"/>
                  </a:cubicBezTo>
                  <a:cubicBezTo>
                    <a:pt x="313" y="351"/>
                    <a:pt x="316" y="368"/>
                    <a:pt x="316" y="383"/>
                  </a:cubicBezTo>
                  <a:cubicBezTo>
                    <a:pt x="316" y="400"/>
                    <a:pt x="313" y="417"/>
                    <a:pt x="307" y="435"/>
                  </a:cubicBezTo>
                  <a:cubicBezTo>
                    <a:pt x="304" y="449"/>
                    <a:pt x="296" y="461"/>
                    <a:pt x="284" y="472"/>
                  </a:cubicBezTo>
                  <a:cubicBezTo>
                    <a:pt x="272" y="484"/>
                    <a:pt x="258" y="493"/>
                    <a:pt x="243" y="498"/>
                  </a:cubicBezTo>
                  <a:cubicBezTo>
                    <a:pt x="226" y="504"/>
                    <a:pt x="209" y="507"/>
                    <a:pt x="191" y="507"/>
                  </a:cubicBezTo>
                  <a:cubicBezTo>
                    <a:pt x="165" y="507"/>
                    <a:pt x="142" y="501"/>
                    <a:pt x="119" y="496"/>
                  </a:cubicBezTo>
                  <a:cubicBezTo>
                    <a:pt x="96" y="484"/>
                    <a:pt x="73" y="472"/>
                    <a:pt x="52" y="458"/>
                  </a:cubicBezTo>
                  <a:cubicBezTo>
                    <a:pt x="47" y="452"/>
                    <a:pt x="38" y="452"/>
                    <a:pt x="29" y="452"/>
                  </a:cubicBezTo>
                  <a:cubicBezTo>
                    <a:pt x="12" y="461"/>
                    <a:pt x="0" y="481"/>
                    <a:pt x="0" y="501"/>
                  </a:cubicBezTo>
                  <a:cubicBezTo>
                    <a:pt x="3" y="507"/>
                    <a:pt x="9" y="516"/>
                    <a:pt x="15" y="519"/>
                  </a:cubicBezTo>
                  <a:cubicBezTo>
                    <a:pt x="41" y="536"/>
                    <a:pt x="67" y="551"/>
                    <a:pt x="96" y="562"/>
                  </a:cubicBezTo>
                  <a:cubicBezTo>
                    <a:pt x="128" y="574"/>
                    <a:pt x="157" y="577"/>
                    <a:pt x="188" y="577"/>
                  </a:cubicBezTo>
                  <a:cubicBezTo>
                    <a:pt x="193" y="577"/>
                    <a:pt x="198" y="577"/>
                    <a:pt x="203" y="577"/>
                  </a:cubicBezTo>
                  <a:cubicBezTo>
                    <a:pt x="227" y="577"/>
                    <a:pt x="251" y="572"/>
                    <a:pt x="272" y="562"/>
                  </a:cubicBezTo>
                  <a:cubicBezTo>
                    <a:pt x="296" y="553"/>
                    <a:pt x="319" y="539"/>
                    <a:pt x="336" y="522"/>
                  </a:cubicBezTo>
                  <a:cubicBezTo>
                    <a:pt x="354" y="504"/>
                    <a:pt x="368" y="484"/>
                    <a:pt x="377" y="461"/>
                  </a:cubicBezTo>
                  <a:cubicBezTo>
                    <a:pt x="385" y="435"/>
                    <a:pt x="391" y="409"/>
                    <a:pt x="391" y="383"/>
                  </a:cubicBezTo>
                  <a:cubicBezTo>
                    <a:pt x="391" y="357"/>
                    <a:pt x="385" y="330"/>
                    <a:pt x="377" y="307"/>
                  </a:cubicBezTo>
                  <a:cubicBezTo>
                    <a:pt x="371" y="284"/>
                    <a:pt x="356" y="264"/>
                    <a:pt x="342" y="246"/>
                  </a:cubicBezTo>
                  <a:cubicBezTo>
                    <a:pt x="325" y="229"/>
                    <a:pt x="304" y="215"/>
                    <a:pt x="284" y="206"/>
                  </a:cubicBezTo>
                  <a:cubicBezTo>
                    <a:pt x="259" y="197"/>
                    <a:pt x="232" y="193"/>
                    <a:pt x="206" y="193"/>
                  </a:cubicBezTo>
                  <a:cubicBezTo>
                    <a:pt x="188" y="193"/>
                    <a:pt x="169" y="195"/>
                    <a:pt x="151" y="200"/>
                  </a:cubicBezTo>
                  <a:cubicBezTo>
                    <a:pt x="133" y="203"/>
                    <a:pt x="119" y="212"/>
                    <a:pt x="102" y="220"/>
                  </a:cubicBezTo>
                  <a:lnTo>
                    <a:pt x="110" y="67"/>
                  </a:lnTo>
                  <a:lnTo>
                    <a:pt x="330" y="67"/>
                  </a:lnTo>
                  <a:cubicBezTo>
                    <a:pt x="339" y="67"/>
                    <a:pt x="348" y="64"/>
                    <a:pt x="354" y="58"/>
                  </a:cubicBezTo>
                  <a:cubicBezTo>
                    <a:pt x="359" y="52"/>
                    <a:pt x="362" y="44"/>
                    <a:pt x="362" y="35"/>
                  </a:cubicBezTo>
                  <a:cubicBezTo>
                    <a:pt x="362" y="23"/>
                    <a:pt x="359" y="15"/>
                    <a:pt x="354" y="9"/>
                  </a:cubicBezTo>
                  <a:cubicBezTo>
                    <a:pt x="348" y="3"/>
                    <a:pt x="339" y="0"/>
                    <a:pt x="330"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1830366" y="2332669"/>
              <a:ext cx="24294" cy="36628"/>
            </a:xfrm>
            <a:custGeom>
              <a:avLst/>
              <a:gdLst/>
              <a:ahLst/>
              <a:cxnLst/>
              <a:rect l="l" t="t" r="r" b="b"/>
              <a:pathLst>
                <a:path w="390" h="588" extrusionOk="0">
                  <a:moveTo>
                    <a:pt x="195" y="72"/>
                  </a:moveTo>
                  <a:cubicBezTo>
                    <a:pt x="209" y="72"/>
                    <a:pt x="222" y="74"/>
                    <a:pt x="236" y="79"/>
                  </a:cubicBezTo>
                  <a:cubicBezTo>
                    <a:pt x="247" y="85"/>
                    <a:pt x="259" y="90"/>
                    <a:pt x="270" y="96"/>
                  </a:cubicBezTo>
                  <a:cubicBezTo>
                    <a:pt x="279" y="105"/>
                    <a:pt x="285" y="114"/>
                    <a:pt x="291" y="125"/>
                  </a:cubicBezTo>
                  <a:cubicBezTo>
                    <a:pt x="296" y="137"/>
                    <a:pt x="299" y="148"/>
                    <a:pt x="299" y="163"/>
                  </a:cubicBezTo>
                  <a:cubicBezTo>
                    <a:pt x="299" y="174"/>
                    <a:pt x="296" y="186"/>
                    <a:pt x="291" y="195"/>
                  </a:cubicBezTo>
                  <a:cubicBezTo>
                    <a:pt x="285" y="206"/>
                    <a:pt x="279" y="215"/>
                    <a:pt x="270" y="224"/>
                  </a:cubicBezTo>
                  <a:cubicBezTo>
                    <a:pt x="259" y="232"/>
                    <a:pt x="247" y="238"/>
                    <a:pt x="236" y="241"/>
                  </a:cubicBezTo>
                  <a:cubicBezTo>
                    <a:pt x="222" y="245"/>
                    <a:pt x="209" y="248"/>
                    <a:pt x="195" y="248"/>
                  </a:cubicBezTo>
                  <a:cubicBezTo>
                    <a:pt x="181" y="248"/>
                    <a:pt x="167" y="245"/>
                    <a:pt x="154" y="241"/>
                  </a:cubicBezTo>
                  <a:cubicBezTo>
                    <a:pt x="143" y="238"/>
                    <a:pt x="131" y="232"/>
                    <a:pt x="123" y="224"/>
                  </a:cubicBezTo>
                  <a:cubicBezTo>
                    <a:pt x="114" y="215"/>
                    <a:pt x="105" y="206"/>
                    <a:pt x="102" y="195"/>
                  </a:cubicBezTo>
                  <a:cubicBezTo>
                    <a:pt x="96" y="186"/>
                    <a:pt x="94" y="174"/>
                    <a:pt x="94" y="163"/>
                  </a:cubicBezTo>
                  <a:lnTo>
                    <a:pt x="94" y="160"/>
                  </a:lnTo>
                  <a:cubicBezTo>
                    <a:pt x="94" y="148"/>
                    <a:pt x="96" y="137"/>
                    <a:pt x="102" y="125"/>
                  </a:cubicBezTo>
                  <a:cubicBezTo>
                    <a:pt x="105" y="114"/>
                    <a:pt x="114" y="105"/>
                    <a:pt x="123" y="96"/>
                  </a:cubicBezTo>
                  <a:cubicBezTo>
                    <a:pt x="131" y="90"/>
                    <a:pt x="143" y="85"/>
                    <a:pt x="154" y="79"/>
                  </a:cubicBezTo>
                  <a:cubicBezTo>
                    <a:pt x="167" y="74"/>
                    <a:pt x="181" y="72"/>
                    <a:pt x="195" y="72"/>
                  </a:cubicBezTo>
                  <a:close/>
                  <a:moveTo>
                    <a:pt x="195" y="313"/>
                  </a:moveTo>
                  <a:cubicBezTo>
                    <a:pt x="209" y="313"/>
                    <a:pt x="227" y="316"/>
                    <a:pt x="241" y="322"/>
                  </a:cubicBezTo>
                  <a:cubicBezTo>
                    <a:pt x="256" y="325"/>
                    <a:pt x="267" y="334"/>
                    <a:pt x="279" y="342"/>
                  </a:cubicBezTo>
                  <a:cubicBezTo>
                    <a:pt x="288" y="351"/>
                    <a:pt x="296" y="360"/>
                    <a:pt x="302" y="374"/>
                  </a:cubicBezTo>
                  <a:cubicBezTo>
                    <a:pt x="314" y="400"/>
                    <a:pt x="314" y="429"/>
                    <a:pt x="302" y="455"/>
                  </a:cubicBezTo>
                  <a:cubicBezTo>
                    <a:pt x="296" y="470"/>
                    <a:pt x="288" y="479"/>
                    <a:pt x="279" y="490"/>
                  </a:cubicBezTo>
                  <a:cubicBezTo>
                    <a:pt x="267" y="499"/>
                    <a:pt x="256" y="505"/>
                    <a:pt x="241" y="510"/>
                  </a:cubicBezTo>
                  <a:cubicBezTo>
                    <a:pt x="227" y="516"/>
                    <a:pt x="209" y="516"/>
                    <a:pt x="195" y="516"/>
                  </a:cubicBezTo>
                  <a:cubicBezTo>
                    <a:pt x="178" y="516"/>
                    <a:pt x="163" y="516"/>
                    <a:pt x="146" y="510"/>
                  </a:cubicBezTo>
                  <a:cubicBezTo>
                    <a:pt x="134" y="505"/>
                    <a:pt x="120" y="499"/>
                    <a:pt x="111" y="490"/>
                  </a:cubicBezTo>
                  <a:cubicBezTo>
                    <a:pt x="99" y="479"/>
                    <a:pt x="91" y="470"/>
                    <a:pt x="85" y="455"/>
                  </a:cubicBezTo>
                  <a:cubicBezTo>
                    <a:pt x="79" y="444"/>
                    <a:pt x="76" y="429"/>
                    <a:pt x="76" y="415"/>
                  </a:cubicBezTo>
                  <a:cubicBezTo>
                    <a:pt x="76" y="400"/>
                    <a:pt x="79" y="386"/>
                    <a:pt x="85" y="374"/>
                  </a:cubicBezTo>
                  <a:cubicBezTo>
                    <a:pt x="91" y="360"/>
                    <a:pt x="99" y="351"/>
                    <a:pt x="111" y="342"/>
                  </a:cubicBezTo>
                  <a:cubicBezTo>
                    <a:pt x="120" y="331"/>
                    <a:pt x="134" y="325"/>
                    <a:pt x="146" y="322"/>
                  </a:cubicBezTo>
                  <a:cubicBezTo>
                    <a:pt x="163" y="316"/>
                    <a:pt x="178" y="313"/>
                    <a:pt x="195" y="313"/>
                  </a:cubicBezTo>
                  <a:close/>
                  <a:moveTo>
                    <a:pt x="195" y="1"/>
                  </a:moveTo>
                  <a:cubicBezTo>
                    <a:pt x="172" y="1"/>
                    <a:pt x="149" y="4"/>
                    <a:pt x="125" y="12"/>
                  </a:cubicBezTo>
                  <a:cubicBezTo>
                    <a:pt x="105" y="21"/>
                    <a:pt x="85" y="32"/>
                    <a:pt x="70" y="47"/>
                  </a:cubicBezTo>
                  <a:cubicBezTo>
                    <a:pt x="53" y="61"/>
                    <a:pt x="41" y="76"/>
                    <a:pt x="33" y="96"/>
                  </a:cubicBezTo>
                  <a:cubicBezTo>
                    <a:pt x="24" y="117"/>
                    <a:pt x="18" y="137"/>
                    <a:pt x="21" y="157"/>
                  </a:cubicBezTo>
                  <a:cubicBezTo>
                    <a:pt x="18" y="172"/>
                    <a:pt x="21" y="183"/>
                    <a:pt x="24" y="195"/>
                  </a:cubicBezTo>
                  <a:cubicBezTo>
                    <a:pt x="30" y="206"/>
                    <a:pt x="36" y="218"/>
                    <a:pt x="41" y="227"/>
                  </a:cubicBezTo>
                  <a:cubicBezTo>
                    <a:pt x="50" y="238"/>
                    <a:pt x="56" y="247"/>
                    <a:pt x="68" y="256"/>
                  </a:cubicBezTo>
                  <a:cubicBezTo>
                    <a:pt x="76" y="261"/>
                    <a:pt x="88" y="270"/>
                    <a:pt x="96" y="276"/>
                  </a:cubicBezTo>
                  <a:cubicBezTo>
                    <a:pt x="85" y="282"/>
                    <a:pt x="70" y="290"/>
                    <a:pt x="59" y="299"/>
                  </a:cubicBezTo>
                  <a:cubicBezTo>
                    <a:pt x="47" y="308"/>
                    <a:pt x="36" y="316"/>
                    <a:pt x="27" y="331"/>
                  </a:cubicBezTo>
                  <a:cubicBezTo>
                    <a:pt x="18" y="342"/>
                    <a:pt x="12" y="354"/>
                    <a:pt x="7" y="369"/>
                  </a:cubicBezTo>
                  <a:cubicBezTo>
                    <a:pt x="4" y="383"/>
                    <a:pt x="1" y="397"/>
                    <a:pt x="1" y="412"/>
                  </a:cubicBezTo>
                  <a:cubicBezTo>
                    <a:pt x="1" y="461"/>
                    <a:pt x="21" y="505"/>
                    <a:pt x="56" y="537"/>
                  </a:cubicBezTo>
                  <a:cubicBezTo>
                    <a:pt x="73" y="554"/>
                    <a:pt x="94" y="565"/>
                    <a:pt x="117" y="574"/>
                  </a:cubicBezTo>
                  <a:cubicBezTo>
                    <a:pt x="143" y="583"/>
                    <a:pt x="169" y="587"/>
                    <a:pt x="195" y="587"/>
                  </a:cubicBezTo>
                  <a:cubicBezTo>
                    <a:pt x="221" y="587"/>
                    <a:pt x="247" y="583"/>
                    <a:pt x="273" y="574"/>
                  </a:cubicBezTo>
                  <a:cubicBezTo>
                    <a:pt x="296" y="565"/>
                    <a:pt x="317" y="554"/>
                    <a:pt x="334" y="537"/>
                  </a:cubicBezTo>
                  <a:cubicBezTo>
                    <a:pt x="369" y="505"/>
                    <a:pt x="389" y="461"/>
                    <a:pt x="389" y="412"/>
                  </a:cubicBezTo>
                  <a:cubicBezTo>
                    <a:pt x="389" y="397"/>
                    <a:pt x="386" y="383"/>
                    <a:pt x="383" y="369"/>
                  </a:cubicBezTo>
                  <a:cubicBezTo>
                    <a:pt x="377" y="354"/>
                    <a:pt x="372" y="342"/>
                    <a:pt x="363" y="331"/>
                  </a:cubicBezTo>
                  <a:cubicBezTo>
                    <a:pt x="354" y="319"/>
                    <a:pt x="343" y="308"/>
                    <a:pt x="331" y="299"/>
                  </a:cubicBezTo>
                  <a:cubicBezTo>
                    <a:pt x="320" y="290"/>
                    <a:pt x="305" y="282"/>
                    <a:pt x="291" y="276"/>
                  </a:cubicBezTo>
                  <a:cubicBezTo>
                    <a:pt x="302" y="270"/>
                    <a:pt x="314" y="261"/>
                    <a:pt x="322" y="256"/>
                  </a:cubicBezTo>
                  <a:cubicBezTo>
                    <a:pt x="331" y="247"/>
                    <a:pt x="340" y="238"/>
                    <a:pt x="348" y="227"/>
                  </a:cubicBezTo>
                  <a:cubicBezTo>
                    <a:pt x="354" y="218"/>
                    <a:pt x="360" y="206"/>
                    <a:pt x="366" y="195"/>
                  </a:cubicBezTo>
                  <a:cubicBezTo>
                    <a:pt x="369" y="183"/>
                    <a:pt x="372" y="172"/>
                    <a:pt x="372" y="157"/>
                  </a:cubicBezTo>
                  <a:cubicBezTo>
                    <a:pt x="372" y="137"/>
                    <a:pt x="366" y="117"/>
                    <a:pt x="357" y="96"/>
                  </a:cubicBezTo>
                  <a:cubicBezTo>
                    <a:pt x="348" y="76"/>
                    <a:pt x="337" y="61"/>
                    <a:pt x="322" y="47"/>
                  </a:cubicBezTo>
                  <a:cubicBezTo>
                    <a:pt x="305" y="32"/>
                    <a:pt x="285" y="21"/>
                    <a:pt x="264" y="12"/>
                  </a:cubicBezTo>
                  <a:cubicBezTo>
                    <a:pt x="244" y="4"/>
                    <a:pt x="218" y="1"/>
                    <a:pt x="195"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1865748" y="2349301"/>
              <a:ext cx="26412" cy="4049"/>
            </a:xfrm>
            <a:custGeom>
              <a:avLst/>
              <a:gdLst/>
              <a:ahLst/>
              <a:cxnLst/>
              <a:rect l="l" t="t" r="r" b="b"/>
              <a:pathLst>
                <a:path w="424" h="65" extrusionOk="0">
                  <a:moveTo>
                    <a:pt x="33" y="0"/>
                  </a:moveTo>
                  <a:cubicBezTo>
                    <a:pt x="24" y="0"/>
                    <a:pt x="15" y="3"/>
                    <a:pt x="6" y="9"/>
                  </a:cubicBezTo>
                  <a:cubicBezTo>
                    <a:pt x="4" y="15"/>
                    <a:pt x="1" y="23"/>
                    <a:pt x="1" y="32"/>
                  </a:cubicBezTo>
                  <a:cubicBezTo>
                    <a:pt x="1" y="41"/>
                    <a:pt x="4" y="49"/>
                    <a:pt x="6" y="58"/>
                  </a:cubicBezTo>
                  <a:cubicBezTo>
                    <a:pt x="13" y="62"/>
                    <a:pt x="19" y="65"/>
                    <a:pt x="26" y="65"/>
                  </a:cubicBezTo>
                  <a:cubicBezTo>
                    <a:pt x="28" y="65"/>
                    <a:pt x="30" y="65"/>
                    <a:pt x="33" y="64"/>
                  </a:cubicBezTo>
                  <a:lnTo>
                    <a:pt x="395" y="64"/>
                  </a:lnTo>
                  <a:cubicBezTo>
                    <a:pt x="396" y="65"/>
                    <a:pt x="398" y="65"/>
                    <a:pt x="400" y="65"/>
                  </a:cubicBezTo>
                  <a:cubicBezTo>
                    <a:pt x="405" y="65"/>
                    <a:pt x="411" y="62"/>
                    <a:pt x="418" y="58"/>
                  </a:cubicBezTo>
                  <a:cubicBezTo>
                    <a:pt x="421" y="49"/>
                    <a:pt x="424" y="41"/>
                    <a:pt x="424" y="32"/>
                  </a:cubicBezTo>
                  <a:cubicBezTo>
                    <a:pt x="424" y="23"/>
                    <a:pt x="421" y="15"/>
                    <a:pt x="418" y="9"/>
                  </a:cubicBezTo>
                  <a:cubicBezTo>
                    <a:pt x="409" y="3"/>
                    <a:pt x="400" y="0"/>
                    <a:pt x="39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902750" y="2333417"/>
              <a:ext cx="24419" cy="36005"/>
            </a:xfrm>
            <a:custGeom>
              <a:avLst/>
              <a:gdLst/>
              <a:ahLst/>
              <a:cxnLst/>
              <a:rect l="l" t="t" r="r" b="b"/>
              <a:pathLst>
                <a:path w="392" h="578" extrusionOk="0">
                  <a:moveTo>
                    <a:pt x="79" y="0"/>
                  </a:moveTo>
                  <a:cubicBezTo>
                    <a:pt x="70" y="0"/>
                    <a:pt x="58" y="3"/>
                    <a:pt x="53" y="9"/>
                  </a:cubicBezTo>
                  <a:cubicBezTo>
                    <a:pt x="47" y="15"/>
                    <a:pt x="44" y="23"/>
                    <a:pt x="44" y="32"/>
                  </a:cubicBezTo>
                  <a:lnTo>
                    <a:pt x="32" y="270"/>
                  </a:lnTo>
                  <a:cubicBezTo>
                    <a:pt x="32" y="278"/>
                    <a:pt x="35" y="287"/>
                    <a:pt x="41" y="296"/>
                  </a:cubicBezTo>
                  <a:cubicBezTo>
                    <a:pt x="50" y="300"/>
                    <a:pt x="58" y="302"/>
                    <a:pt x="67" y="302"/>
                  </a:cubicBezTo>
                  <a:cubicBezTo>
                    <a:pt x="76" y="302"/>
                    <a:pt x="84" y="300"/>
                    <a:pt x="93" y="296"/>
                  </a:cubicBezTo>
                  <a:cubicBezTo>
                    <a:pt x="108" y="287"/>
                    <a:pt x="125" y="278"/>
                    <a:pt x="142" y="273"/>
                  </a:cubicBezTo>
                  <a:cubicBezTo>
                    <a:pt x="163" y="267"/>
                    <a:pt x="183" y="264"/>
                    <a:pt x="200" y="264"/>
                  </a:cubicBezTo>
                  <a:cubicBezTo>
                    <a:pt x="218" y="264"/>
                    <a:pt x="235" y="267"/>
                    <a:pt x="250" y="273"/>
                  </a:cubicBezTo>
                  <a:cubicBezTo>
                    <a:pt x="264" y="278"/>
                    <a:pt x="276" y="287"/>
                    <a:pt x="287" y="296"/>
                  </a:cubicBezTo>
                  <a:cubicBezTo>
                    <a:pt x="296" y="307"/>
                    <a:pt x="305" y="322"/>
                    <a:pt x="310" y="336"/>
                  </a:cubicBezTo>
                  <a:cubicBezTo>
                    <a:pt x="316" y="351"/>
                    <a:pt x="319" y="368"/>
                    <a:pt x="316" y="383"/>
                  </a:cubicBezTo>
                  <a:cubicBezTo>
                    <a:pt x="319" y="400"/>
                    <a:pt x="316" y="417"/>
                    <a:pt x="310" y="435"/>
                  </a:cubicBezTo>
                  <a:cubicBezTo>
                    <a:pt x="305" y="449"/>
                    <a:pt x="296" y="461"/>
                    <a:pt x="284" y="472"/>
                  </a:cubicBezTo>
                  <a:cubicBezTo>
                    <a:pt x="273" y="484"/>
                    <a:pt x="261" y="493"/>
                    <a:pt x="244" y="498"/>
                  </a:cubicBezTo>
                  <a:cubicBezTo>
                    <a:pt x="226" y="504"/>
                    <a:pt x="209" y="507"/>
                    <a:pt x="192" y="507"/>
                  </a:cubicBezTo>
                  <a:cubicBezTo>
                    <a:pt x="166" y="507"/>
                    <a:pt x="142" y="501"/>
                    <a:pt x="119" y="496"/>
                  </a:cubicBezTo>
                  <a:cubicBezTo>
                    <a:pt x="96" y="484"/>
                    <a:pt x="73" y="472"/>
                    <a:pt x="53" y="458"/>
                  </a:cubicBezTo>
                  <a:cubicBezTo>
                    <a:pt x="47" y="452"/>
                    <a:pt x="38" y="452"/>
                    <a:pt x="29" y="452"/>
                  </a:cubicBezTo>
                  <a:cubicBezTo>
                    <a:pt x="21" y="455"/>
                    <a:pt x="15" y="464"/>
                    <a:pt x="9" y="472"/>
                  </a:cubicBezTo>
                  <a:cubicBezTo>
                    <a:pt x="3" y="481"/>
                    <a:pt x="0" y="490"/>
                    <a:pt x="3" y="501"/>
                  </a:cubicBezTo>
                  <a:cubicBezTo>
                    <a:pt x="3" y="507"/>
                    <a:pt x="9" y="516"/>
                    <a:pt x="18" y="519"/>
                  </a:cubicBezTo>
                  <a:cubicBezTo>
                    <a:pt x="41" y="536"/>
                    <a:pt x="70" y="551"/>
                    <a:pt x="96" y="562"/>
                  </a:cubicBezTo>
                  <a:cubicBezTo>
                    <a:pt x="128" y="574"/>
                    <a:pt x="160" y="577"/>
                    <a:pt x="189" y="577"/>
                  </a:cubicBezTo>
                  <a:cubicBezTo>
                    <a:pt x="194" y="577"/>
                    <a:pt x="199" y="577"/>
                    <a:pt x="204" y="577"/>
                  </a:cubicBezTo>
                  <a:cubicBezTo>
                    <a:pt x="228" y="577"/>
                    <a:pt x="251" y="572"/>
                    <a:pt x="273" y="562"/>
                  </a:cubicBezTo>
                  <a:cubicBezTo>
                    <a:pt x="299" y="553"/>
                    <a:pt x="319" y="539"/>
                    <a:pt x="336" y="522"/>
                  </a:cubicBezTo>
                  <a:cubicBezTo>
                    <a:pt x="354" y="504"/>
                    <a:pt x="368" y="484"/>
                    <a:pt x="377" y="461"/>
                  </a:cubicBezTo>
                  <a:cubicBezTo>
                    <a:pt x="389" y="435"/>
                    <a:pt x="392" y="409"/>
                    <a:pt x="392" y="383"/>
                  </a:cubicBezTo>
                  <a:cubicBezTo>
                    <a:pt x="392" y="357"/>
                    <a:pt x="389" y="330"/>
                    <a:pt x="380" y="307"/>
                  </a:cubicBezTo>
                  <a:cubicBezTo>
                    <a:pt x="371" y="284"/>
                    <a:pt x="360" y="264"/>
                    <a:pt x="342" y="246"/>
                  </a:cubicBezTo>
                  <a:cubicBezTo>
                    <a:pt x="328" y="229"/>
                    <a:pt x="308" y="215"/>
                    <a:pt x="284" y="206"/>
                  </a:cubicBezTo>
                  <a:cubicBezTo>
                    <a:pt x="259" y="197"/>
                    <a:pt x="233" y="193"/>
                    <a:pt x="207" y="193"/>
                  </a:cubicBezTo>
                  <a:cubicBezTo>
                    <a:pt x="188" y="193"/>
                    <a:pt x="169" y="195"/>
                    <a:pt x="151" y="200"/>
                  </a:cubicBezTo>
                  <a:cubicBezTo>
                    <a:pt x="137" y="203"/>
                    <a:pt x="119" y="212"/>
                    <a:pt x="105" y="220"/>
                  </a:cubicBezTo>
                  <a:lnTo>
                    <a:pt x="111" y="67"/>
                  </a:lnTo>
                  <a:lnTo>
                    <a:pt x="334" y="67"/>
                  </a:lnTo>
                  <a:cubicBezTo>
                    <a:pt x="342" y="67"/>
                    <a:pt x="348" y="64"/>
                    <a:pt x="357" y="58"/>
                  </a:cubicBezTo>
                  <a:cubicBezTo>
                    <a:pt x="360" y="52"/>
                    <a:pt x="363" y="44"/>
                    <a:pt x="363" y="35"/>
                  </a:cubicBezTo>
                  <a:cubicBezTo>
                    <a:pt x="363" y="23"/>
                    <a:pt x="360" y="15"/>
                    <a:pt x="357" y="9"/>
                  </a:cubicBezTo>
                  <a:cubicBezTo>
                    <a:pt x="348" y="3"/>
                    <a:pt x="342" y="0"/>
                    <a:pt x="334"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1940624" y="2332607"/>
              <a:ext cx="24107" cy="36130"/>
            </a:xfrm>
            <a:custGeom>
              <a:avLst/>
              <a:gdLst/>
              <a:ahLst/>
              <a:cxnLst/>
              <a:rect l="l" t="t" r="r" b="b"/>
              <a:pathLst>
                <a:path w="387" h="580" extrusionOk="0">
                  <a:moveTo>
                    <a:pt x="205" y="0"/>
                  </a:moveTo>
                  <a:cubicBezTo>
                    <a:pt x="202" y="0"/>
                    <a:pt x="200" y="1"/>
                    <a:pt x="198" y="2"/>
                  </a:cubicBezTo>
                  <a:lnTo>
                    <a:pt x="24" y="65"/>
                  </a:lnTo>
                  <a:cubicBezTo>
                    <a:pt x="15" y="68"/>
                    <a:pt x="9" y="71"/>
                    <a:pt x="7" y="80"/>
                  </a:cubicBezTo>
                  <a:cubicBezTo>
                    <a:pt x="4" y="89"/>
                    <a:pt x="4" y="97"/>
                    <a:pt x="7" y="106"/>
                  </a:cubicBezTo>
                  <a:cubicBezTo>
                    <a:pt x="9" y="115"/>
                    <a:pt x="15" y="123"/>
                    <a:pt x="21" y="129"/>
                  </a:cubicBezTo>
                  <a:cubicBezTo>
                    <a:pt x="25" y="131"/>
                    <a:pt x="29" y="131"/>
                    <a:pt x="32" y="131"/>
                  </a:cubicBezTo>
                  <a:cubicBezTo>
                    <a:pt x="36" y="131"/>
                    <a:pt x="38" y="131"/>
                    <a:pt x="41" y="129"/>
                  </a:cubicBezTo>
                  <a:lnTo>
                    <a:pt x="160" y="86"/>
                  </a:lnTo>
                  <a:lnTo>
                    <a:pt x="160" y="514"/>
                  </a:lnTo>
                  <a:lnTo>
                    <a:pt x="33" y="514"/>
                  </a:lnTo>
                  <a:cubicBezTo>
                    <a:pt x="24" y="514"/>
                    <a:pt x="15" y="517"/>
                    <a:pt x="9" y="523"/>
                  </a:cubicBezTo>
                  <a:cubicBezTo>
                    <a:pt x="1" y="538"/>
                    <a:pt x="1" y="558"/>
                    <a:pt x="9" y="572"/>
                  </a:cubicBezTo>
                  <a:cubicBezTo>
                    <a:pt x="16" y="577"/>
                    <a:pt x="21" y="579"/>
                    <a:pt x="26" y="579"/>
                  </a:cubicBezTo>
                  <a:cubicBezTo>
                    <a:pt x="28" y="579"/>
                    <a:pt x="30" y="579"/>
                    <a:pt x="33" y="578"/>
                  </a:cubicBezTo>
                  <a:lnTo>
                    <a:pt x="354" y="578"/>
                  </a:lnTo>
                  <a:cubicBezTo>
                    <a:pt x="357" y="579"/>
                    <a:pt x="359" y="579"/>
                    <a:pt x="361" y="579"/>
                  </a:cubicBezTo>
                  <a:cubicBezTo>
                    <a:pt x="367" y="579"/>
                    <a:pt x="373" y="577"/>
                    <a:pt x="377" y="572"/>
                  </a:cubicBezTo>
                  <a:cubicBezTo>
                    <a:pt x="386" y="558"/>
                    <a:pt x="386" y="538"/>
                    <a:pt x="377" y="523"/>
                  </a:cubicBezTo>
                  <a:cubicBezTo>
                    <a:pt x="372" y="517"/>
                    <a:pt x="363" y="514"/>
                    <a:pt x="354" y="514"/>
                  </a:cubicBezTo>
                  <a:lnTo>
                    <a:pt x="233" y="514"/>
                  </a:lnTo>
                  <a:lnTo>
                    <a:pt x="233" y="33"/>
                  </a:lnTo>
                  <a:cubicBezTo>
                    <a:pt x="235" y="22"/>
                    <a:pt x="230" y="13"/>
                    <a:pt x="224" y="7"/>
                  </a:cubicBezTo>
                  <a:cubicBezTo>
                    <a:pt x="217" y="3"/>
                    <a:pt x="211" y="0"/>
                    <a:pt x="20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977253" y="2332607"/>
              <a:ext cx="24107" cy="36130"/>
            </a:xfrm>
            <a:custGeom>
              <a:avLst/>
              <a:gdLst/>
              <a:ahLst/>
              <a:cxnLst/>
              <a:rect l="l" t="t" r="r" b="b"/>
              <a:pathLst>
                <a:path w="387" h="580" extrusionOk="0">
                  <a:moveTo>
                    <a:pt x="205" y="0"/>
                  </a:moveTo>
                  <a:cubicBezTo>
                    <a:pt x="202" y="0"/>
                    <a:pt x="200" y="1"/>
                    <a:pt x="198" y="2"/>
                  </a:cubicBezTo>
                  <a:lnTo>
                    <a:pt x="24" y="65"/>
                  </a:lnTo>
                  <a:cubicBezTo>
                    <a:pt x="15" y="68"/>
                    <a:pt x="9" y="71"/>
                    <a:pt x="7" y="80"/>
                  </a:cubicBezTo>
                  <a:cubicBezTo>
                    <a:pt x="4" y="89"/>
                    <a:pt x="4" y="97"/>
                    <a:pt x="7" y="106"/>
                  </a:cubicBezTo>
                  <a:cubicBezTo>
                    <a:pt x="9" y="115"/>
                    <a:pt x="15" y="123"/>
                    <a:pt x="21" y="129"/>
                  </a:cubicBezTo>
                  <a:cubicBezTo>
                    <a:pt x="24" y="131"/>
                    <a:pt x="28" y="131"/>
                    <a:pt x="31" y="131"/>
                  </a:cubicBezTo>
                  <a:cubicBezTo>
                    <a:pt x="35" y="131"/>
                    <a:pt x="38" y="131"/>
                    <a:pt x="41" y="129"/>
                  </a:cubicBezTo>
                  <a:lnTo>
                    <a:pt x="160" y="86"/>
                  </a:lnTo>
                  <a:lnTo>
                    <a:pt x="160" y="514"/>
                  </a:lnTo>
                  <a:lnTo>
                    <a:pt x="33" y="514"/>
                  </a:lnTo>
                  <a:cubicBezTo>
                    <a:pt x="24" y="514"/>
                    <a:pt x="15" y="517"/>
                    <a:pt x="9" y="523"/>
                  </a:cubicBezTo>
                  <a:cubicBezTo>
                    <a:pt x="1" y="538"/>
                    <a:pt x="1" y="558"/>
                    <a:pt x="9" y="572"/>
                  </a:cubicBezTo>
                  <a:cubicBezTo>
                    <a:pt x="14" y="577"/>
                    <a:pt x="20" y="579"/>
                    <a:pt x="26" y="579"/>
                  </a:cubicBezTo>
                  <a:cubicBezTo>
                    <a:pt x="28" y="579"/>
                    <a:pt x="30" y="579"/>
                    <a:pt x="33" y="578"/>
                  </a:cubicBezTo>
                  <a:lnTo>
                    <a:pt x="354" y="578"/>
                  </a:lnTo>
                  <a:cubicBezTo>
                    <a:pt x="357" y="579"/>
                    <a:pt x="359" y="579"/>
                    <a:pt x="361" y="579"/>
                  </a:cubicBezTo>
                  <a:cubicBezTo>
                    <a:pt x="367" y="579"/>
                    <a:pt x="373" y="577"/>
                    <a:pt x="377" y="572"/>
                  </a:cubicBezTo>
                  <a:cubicBezTo>
                    <a:pt x="386" y="558"/>
                    <a:pt x="386" y="538"/>
                    <a:pt x="377" y="523"/>
                  </a:cubicBezTo>
                  <a:cubicBezTo>
                    <a:pt x="372" y="517"/>
                    <a:pt x="363" y="514"/>
                    <a:pt x="354" y="514"/>
                  </a:cubicBezTo>
                  <a:lnTo>
                    <a:pt x="233" y="514"/>
                  </a:lnTo>
                  <a:lnTo>
                    <a:pt x="233" y="33"/>
                  </a:lnTo>
                  <a:cubicBezTo>
                    <a:pt x="235" y="22"/>
                    <a:pt x="230" y="13"/>
                    <a:pt x="224" y="7"/>
                  </a:cubicBezTo>
                  <a:cubicBezTo>
                    <a:pt x="217" y="3"/>
                    <a:pt x="211" y="0"/>
                    <a:pt x="20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2011763" y="2349301"/>
              <a:ext cx="26537" cy="4049"/>
            </a:xfrm>
            <a:custGeom>
              <a:avLst/>
              <a:gdLst/>
              <a:ahLst/>
              <a:cxnLst/>
              <a:rect l="l" t="t" r="r" b="b"/>
              <a:pathLst>
                <a:path w="426" h="65" extrusionOk="0">
                  <a:moveTo>
                    <a:pt x="32" y="0"/>
                  </a:moveTo>
                  <a:cubicBezTo>
                    <a:pt x="23" y="0"/>
                    <a:pt x="15" y="3"/>
                    <a:pt x="9" y="9"/>
                  </a:cubicBezTo>
                  <a:cubicBezTo>
                    <a:pt x="3" y="15"/>
                    <a:pt x="0" y="23"/>
                    <a:pt x="3" y="32"/>
                  </a:cubicBezTo>
                  <a:cubicBezTo>
                    <a:pt x="0" y="41"/>
                    <a:pt x="3" y="49"/>
                    <a:pt x="9" y="58"/>
                  </a:cubicBezTo>
                  <a:cubicBezTo>
                    <a:pt x="13" y="62"/>
                    <a:pt x="19" y="65"/>
                    <a:pt x="25" y="65"/>
                  </a:cubicBezTo>
                  <a:cubicBezTo>
                    <a:pt x="27" y="65"/>
                    <a:pt x="30" y="65"/>
                    <a:pt x="32" y="64"/>
                  </a:cubicBezTo>
                  <a:lnTo>
                    <a:pt x="394" y="64"/>
                  </a:lnTo>
                  <a:cubicBezTo>
                    <a:pt x="396" y="65"/>
                    <a:pt x="399" y="65"/>
                    <a:pt x="401" y="65"/>
                  </a:cubicBezTo>
                  <a:cubicBezTo>
                    <a:pt x="407" y="65"/>
                    <a:pt x="413" y="62"/>
                    <a:pt x="417" y="58"/>
                  </a:cubicBezTo>
                  <a:cubicBezTo>
                    <a:pt x="423" y="49"/>
                    <a:pt x="426" y="41"/>
                    <a:pt x="423" y="32"/>
                  </a:cubicBezTo>
                  <a:cubicBezTo>
                    <a:pt x="426" y="23"/>
                    <a:pt x="423" y="15"/>
                    <a:pt x="417" y="9"/>
                  </a:cubicBezTo>
                  <a:cubicBezTo>
                    <a:pt x="411" y="3"/>
                    <a:pt x="403" y="0"/>
                    <a:pt x="394"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2050011" y="2333354"/>
              <a:ext cx="24045" cy="36005"/>
            </a:xfrm>
            <a:custGeom>
              <a:avLst/>
              <a:gdLst/>
              <a:ahLst/>
              <a:cxnLst/>
              <a:rect l="l" t="t" r="r" b="b"/>
              <a:pathLst>
                <a:path w="386" h="578" extrusionOk="0">
                  <a:moveTo>
                    <a:pt x="25" y="0"/>
                  </a:moveTo>
                  <a:cubicBezTo>
                    <a:pt x="19" y="0"/>
                    <a:pt x="13" y="3"/>
                    <a:pt x="9" y="7"/>
                  </a:cubicBezTo>
                  <a:cubicBezTo>
                    <a:pt x="3" y="16"/>
                    <a:pt x="0" y="24"/>
                    <a:pt x="0" y="33"/>
                  </a:cubicBezTo>
                  <a:lnTo>
                    <a:pt x="0" y="134"/>
                  </a:lnTo>
                  <a:cubicBezTo>
                    <a:pt x="0" y="143"/>
                    <a:pt x="3" y="152"/>
                    <a:pt x="9" y="158"/>
                  </a:cubicBezTo>
                  <a:cubicBezTo>
                    <a:pt x="18" y="163"/>
                    <a:pt x="26" y="166"/>
                    <a:pt x="38" y="166"/>
                  </a:cubicBezTo>
                  <a:cubicBezTo>
                    <a:pt x="47" y="166"/>
                    <a:pt x="58" y="163"/>
                    <a:pt x="64" y="158"/>
                  </a:cubicBezTo>
                  <a:cubicBezTo>
                    <a:pt x="70" y="152"/>
                    <a:pt x="73" y="143"/>
                    <a:pt x="73" y="134"/>
                  </a:cubicBezTo>
                  <a:lnTo>
                    <a:pt x="73" y="65"/>
                  </a:lnTo>
                  <a:lnTo>
                    <a:pt x="299" y="65"/>
                  </a:lnTo>
                  <a:lnTo>
                    <a:pt x="104" y="540"/>
                  </a:lnTo>
                  <a:cubicBezTo>
                    <a:pt x="102" y="546"/>
                    <a:pt x="102" y="557"/>
                    <a:pt x="104" y="563"/>
                  </a:cubicBezTo>
                  <a:cubicBezTo>
                    <a:pt x="110" y="572"/>
                    <a:pt x="119" y="575"/>
                    <a:pt x="128" y="578"/>
                  </a:cubicBezTo>
                  <a:cubicBezTo>
                    <a:pt x="139" y="578"/>
                    <a:pt x="148" y="578"/>
                    <a:pt x="159" y="575"/>
                  </a:cubicBezTo>
                  <a:cubicBezTo>
                    <a:pt x="165" y="569"/>
                    <a:pt x="174" y="563"/>
                    <a:pt x="177" y="554"/>
                  </a:cubicBezTo>
                  <a:lnTo>
                    <a:pt x="383" y="53"/>
                  </a:lnTo>
                  <a:cubicBezTo>
                    <a:pt x="383" y="50"/>
                    <a:pt x="383" y="48"/>
                    <a:pt x="383" y="45"/>
                  </a:cubicBezTo>
                  <a:cubicBezTo>
                    <a:pt x="383" y="39"/>
                    <a:pt x="383" y="36"/>
                    <a:pt x="383" y="33"/>
                  </a:cubicBezTo>
                  <a:cubicBezTo>
                    <a:pt x="385" y="24"/>
                    <a:pt x="383" y="16"/>
                    <a:pt x="377" y="7"/>
                  </a:cubicBezTo>
                  <a:cubicBezTo>
                    <a:pt x="372" y="3"/>
                    <a:pt x="367" y="0"/>
                    <a:pt x="360" y="0"/>
                  </a:cubicBezTo>
                  <a:cubicBezTo>
                    <a:pt x="358" y="0"/>
                    <a:pt x="356" y="0"/>
                    <a:pt x="354" y="1"/>
                  </a:cubicBezTo>
                  <a:lnTo>
                    <a:pt x="32" y="1"/>
                  </a:lnTo>
                  <a:cubicBezTo>
                    <a:pt x="30" y="0"/>
                    <a:pt x="27" y="0"/>
                    <a:pt x="2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2083899" y="2332482"/>
              <a:ext cx="27533" cy="36192"/>
            </a:xfrm>
            <a:custGeom>
              <a:avLst/>
              <a:gdLst/>
              <a:ahLst/>
              <a:cxnLst/>
              <a:rect l="l" t="t" r="r" b="b"/>
              <a:pathLst>
                <a:path w="442" h="581" extrusionOk="0">
                  <a:moveTo>
                    <a:pt x="264" y="108"/>
                  </a:moveTo>
                  <a:lnTo>
                    <a:pt x="261" y="345"/>
                  </a:lnTo>
                  <a:lnTo>
                    <a:pt x="99" y="345"/>
                  </a:lnTo>
                  <a:lnTo>
                    <a:pt x="264" y="108"/>
                  </a:lnTo>
                  <a:close/>
                  <a:moveTo>
                    <a:pt x="290" y="1"/>
                  </a:moveTo>
                  <a:cubicBezTo>
                    <a:pt x="282" y="1"/>
                    <a:pt x="270" y="4"/>
                    <a:pt x="261" y="9"/>
                  </a:cubicBezTo>
                  <a:cubicBezTo>
                    <a:pt x="253" y="15"/>
                    <a:pt x="244" y="21"/>
                    <a:pt x="238" y="33"/>
                  </a:cubicBezTo>
                  <a:lnTo>
                    <a:pt x="7" y="351"/>
                  </a:lnTo>
                  <a:cubicBezTo>
                    <a:pt x="4" y="360"/>
                    <a:pt x="1" y="366"/>
                    <a:pt x="4" y="374"/>
                  </a:cubicBezTo>
                  <a:cubicBezTo>
                    <a:pt x="1" y="383"/>
                    <a:pt x="4" y="392"/>
                    <a:pt x="9" y="400"/>
                  </a:cubicBezTo>
                  <a:cubicBezTo>
                    <a:pt x="14" y="405"/>
                    <a:pt x="19" y="407"/>
                    <a:pt x="26" y="407"/>
                  </a:cubicBezTo>
                  <a:cubicBezTo>
                    <a:pt x="28" y="407"/>
                    <a:pt x="30" y="407"/>
                    <a:pt x="33" y="406"/>
                  </a:cubicBezTo>
                  <a:lnTo>
                    <a:pt x="261" y="406"/>
                  </a:lnTo>
                  <a:lnTo>
                    <a:pt x="261" y="516"/>
                  </a:lnTo>
                  <a:lnTo>
                    <a:pt x="192" y="516"/>
                  </a:lnTo>
                  <a:cubicBezTo>
                    <a:pt x="190" y="516"/>
                    <a:pt x="187" y="515"/>
                    <a:pt x="185" y="515"/>
                  </a:cubicBezTo>
                  <a:cubicBezTo>
                    <a:pt x="179" y="515"/>
                    <a:pt x="172" y="518"/>
                    <a:pt x="166" y="522"/>
                  </a:cubicBezTo>
                  <a:cubicBezTo>
                    <a:pt x="157" y="540"/>
                    <a:pt x="157" y="557"/>
                    <a:pt x="166" y="574"/>
                  </a:cubicBezTo>
                  <a:cubicBezTo>
                    <a:pt x="175" y="580"/>
                    <a:pt x="183" y="580"/>
                    <a:pt x="192" y="580"/>
                  </a:cubicBezTo>
                  <a:lnTo>
                    <a:pt x="395" y="580"/>
                  </a:lnTo>
                  <a:cubicBezTo>
                    <a:pt x="403" y="580"/>
                    <a:pt x="412" y="580"/>
                    <a:pt x="418" y="574"/>
                  </a:cubicBezTo>
                  <a:cubicBezTo>
                    <a:pt x="429" y="557"/>
                    <a:pt x="429" y="540"/>
                    <a:pt x="418" y="522"/>
                  </a:cubicBezTo>
                  <a:cubicBezTo>
                    <a:pt x="414" y="518"/>
                    <a:pt x="408" y="515"/>
                    <a:pt x="402" y="515"/>
                  </a:cubicBezTo>
                  <a:cubicBezTo>
                    <a:pt x="399" y="515"/>
                    <a:pt x="397" y="516"/>
                    <a:pt x="395" y="516"/>
                  </a:cubicBezTo>
                  <a:lnTo>
                    <a:pt x="334" y="516"/>
                  </a:lnTo>
                  <a:lnTo>
                    <a:pt x="334" y="406"/>
                  </a:lnTo>
                  <a:lnTo>
                    <a:pt x="409" y="406"/>
                  </a:lnTo>
                  <a:cubicBezTo>
                    <a:pt x="412" y="407"/>
                    <a:pt x="414" y="407"/>
                    <a:pt x="416" y="407"/>
                  </a:cubicBezTo>
                  <a:cubicBezTo>
                    <a:pt x="422" y="407"/>
                    <a:pt x="428" y="405"/>
                    <a:pt x="432" y="400"/>
                  </a:cubicBezTo>
                  <a:cubicBezTo>
                    <a:pt x="438" y="392"/>
                    <a:pt x="441" y="383"/>
                    <a:pt x="441" y="374"/>
                  </a:cubicBezTo>
                  <a:cubicBezTo>
                    <a:pt x="441" y="366"/>
                    <a:pt x="438" y="357"/>
                    <a:pt x="432" y="348"/>
                  </a:cubicBezTo>
                  <a:cubicBezTo>
                    <a:pt x="427" y="343"/>
                    <a:pt x="418" y="343"/>
                    <a:pt x="409" y="343"/>
                  </a:cubicBezTo>
                  <a:lnTo>
                    <a:pt x="334" y="343"/>
                  </a:lnTo>
                  <a:lnTo>
                    <a:pt x="334" y="38"/>
                  </a:lnTo>
                  <a:cubicBezTo>
                    <a:pt x="334" y="30"/>
                    <a:pt x="331" y="18"/>
                    <a:pt x="322" y="12"/>
                  </a:cubicBezTo>
                  <a:cubicBezTo>
                    <a:pt x="314" y="4"/>
                    <a:pt x="302" y="1"/>
                    <a:pt x="290"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761282" y="2257170"/>
              <a:ext cx="11400" cy="13144"/>
            </a:xfrm>
            <a:custGeom>
              <a:avLst/>
              <a:gdLst/>
              <a:ahLst/>
              <a:cxnLst/>
              <a:rect l="l" t="t" r="r" b="b"/>
              <a:pathLst>
                <a:path w="183" h="211" extrusionOk="0">
                  <a:moveTo>
                    <a:pt x="174" y="1"/>
                  </a:moveTo>
                  <a:cubicBezTo>
                    <a:pt x="173" y="1"/>
                    <a:pt x="172" y="1"/>
                    <a:pt x="171" y="2"/>
                  </a:cubicBezTo>
                  <a:lnTo>
                    <a:pt x="3" y="2"/>
                  </a:lnTo>
                  <a:cubicBezTo>
                    <a:pt x="0" y="11"/>
                    <a:pt x="0" y="16"/>
                    <a:pt x="3" y="22"/>
                  </a:cubicBezTo>
                  <a:cubicBezTo>
                    <a:pt x="6" y="25"/>
                    <a:pt x="9" y="25"/>
                    <a:pt x="12" y="25"/>
                  </a:cubicBezTo>
                  <a:lnTo>
                    <a:pt x="35" y="25"/>
                  </a:lnTo>
                  <a:lnTo>
                    <a:pt x="35" y="187"/>
                  </a:lnTo>
                  <a:lnTo>
                    <a:pt x="12" y="187"/>
                  </a:lnTo>
                  <a:cubicBezTo>
                    <a:pt x="11" y="186"/>
                    <a:pt x="10" y="186"/>
                    <a:pt x="9" y="186"/>
                  </a:cubicBezTo>
                  <a:cubicBezTo>
                    <a:pt x="7" y="186"/>
                    <a:pt x="5" y="187"/>
                    <a:pt x="3" y="187"/>
                  </a:cubicBezTo>
                  <a:cubicBezTo>
                    <a:pt x="0" y="193"/>
                    <a:pt x="0" y="202"/>
                    <a:pt x="3" y="207"/>
                  </a:cubicBezTo>
                  <a:cubicBezTo>
                    <a:pt x="6" y="207"/>
                    <a:pt x="9" y="210"/>
                    <a:pt x="12" y="210"/>
                  </a:cubicBezTo>
                  <a:lnTo>
                    <a:pt x="102" y="210"/>
                  </a:lnTo>
                  <a:cubicBezTo>
                    <a:pt x="105" y="210"/>
                    <a:pt x="108" y="207"/>
                    <a:pt x="111" y="207"/>
                  </a:cubicBezTo>
                  <a:cubicBezTo>
                    <a:pt x="113" y="202"/>
                    <a:pt x="113" y="193"/>
                    <a:pt x="111" y="187"/>
                  </a:cubicBezTo>
                  <a:cubicBezTo>
                    <a:pt x="109" y="187"/>
                    <a:pt x="107" y="186"/>
                    <a:pt x="105" y="186"/>
                  </a:cubicBezTo>
                  <a:cubicBezTo>
                    <a:pt x="104" y="186"/>
                    <a:pt x="103" y="186"/>
                    <a:pt x="102" y="187"/>
                  </a:cubicBezTo>
                  <a:lnTo>
                    <a:pt x="61" y="187"/>
                  </a:lnTo>
                  <a:lnTo>
                    <a:pt x="61" y="118"/>
                  </a:lnTo>
                  <a:lnTo>
                    <a:pt x="105" y="118"/>
                  </a:lnTo>
                  <a:lnTo>
                    <a:pt x="105" y="132"/>
                  </a:lnTo>
                  <a:cubicBezTo>
                    <a:pt x="105" y="135"/>
                    <a:pt x="108" y="138"/>
                    <a:pt x="108" y="141"/>
                  </a:cubicBezTo>
                  <a:cubicBezTo>
                    <a:pt x="111" y="141"/>
                    <a:pt x="116" y="144"/>
                    <a:pt x="119" y="144"/>
                  </a:cubicBezTo>
                  <a:cubicBezTo>
                    <a:pt x="122" y="144"/>
                    <a:pt x="125" y="141"/>
                    <a:pt x="128" y="141"/>
                  </a:cubicBezTo>
                  <a:cubicBezTo>
                    <a:pt x="131" y="138"/>
                    <a:pt x="131" y="135"/>
                    <a:pt x="131" y="132"/>
                  </a:cubicBezTo>
                  <a:lnTo>
                    <a:pt x="131" y="74"/>
                  </a:lnTo>
                  <a:cubicBezTo>
                    <a:pt x="131" y="71"/>
                    <a:pt x="131" y="68"/>
                    <a:pt x="128" y="66"/>
                  </a:cubicBezTo>
                  <a:cubicBezTo>
                    <a:pt x="126" y="66"/>
                    <a:pt x="124" y="64"/>
                    <a:pt x="122" y="64"/>
                  </a:cubicBezTo>
                  <a:cubicBezTo>
                    <a:pt x="121" y="64"/>
                    <a:pt x="120" y="65"/>
                    <a:pt x="119" y="66"/>
                  </a:cubicBezTo>
                  <a:cubicBezTo>
                    <a:pt x="118" y="65"/>
                    <a:pt x="117" y="64"/>
                    <a:pt x="116" y="64"/>
                  </a:cubicBezTo>
                  <a:cubicBezTo>
                    <a:pt x="113" y="64"/>
                    <a:pt x="110" y="66"/>
                    <a:pt x="108" y="66"/>
                  </a:cubicBezTo>
                  <a:cubicBezTo>
                    <a:pt x="108" y="68"/>
                    <a:pt x="105" y="71"/>
                    <a:pt x="105" y="74"/>
                  </a:cubicBezTo>
                  <a:lnTo>
                    <a:pt x="105" y="92"/>
                  </a:lnTo>
                  <a:lnTo>
                    <a:pt x="61" y="92"/>
                  </a:lnTo>
                  <a:lnTo>
                    <a:pt x="61" y="22"/>
                  </a:lnTo>
                  <a:lnTo>
                    <a:pt x="157" y="22"/>
                  </a:lnTo>
                  <a:lnTo>
                    <a:pt x="157" y="60"/>
                  </a:lnTo>
                  <a:cubicBezTo>
                    <a:pt x="154" y="63"/>
                    <a:pt x="157" y="66"/>
                    <a:pt x="160" y="68"/>
                  </a:cubicBezTo>
                  <a:cubicBezTo>
                    <a:pt x="163" y="68"/>
                    <a:pt x="166" y="71"/>
                    <a:pt x="168" y="71"/>
                  </a:cubicBezTo>
                  <a:cubicBezTo>
                    <a:pt x="171" y="71"/>
                    <a:pt x="177" y="68"/>
                    <a:pt x="180" y="68"/>
                  </a:cubicBezTo>
                  <a:cubicBezTo>
                    <a:pt x="180" y="66"/>
                    <a:pt x="183" y="63"/>
                    <a:pt x="183" y="60"/>
                  </a:cubicBezTo>
                  <a:lnTo>
                    <a:pt x="183" y="13"/>
                  </a:lnTo>
                  <a:cubicBezTo>
                    <a:pt x="183" y="11"/>
                    <a:pt x="180" y="5"/>
                    <a:pt x="180" y="2"/>
                  </a:cubicBezTo>
                  <a:cubicBezTo>
                    <a:pt x="178" y="2"/>
                    <a:pt x="176" y="1"/>
                    <a:pt x="17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1775734" y="2255800"/>
              <a:ext cx="10154" cy="14514"/>
            </a:xfrm>
            <a:custGeom>
              <a:avLst/>
              <a:gdLst/>
              <a:ahLst/>
              <a:cxnLst/>
              <a:rect l="l" t="t" r="r" b="b"/>
              <a:pathLst>
                <a:path w="163" h="233" extrusionOk="0">
                  <a:moveTo>
                    <a:pt x="20" y="1"/>
                  </a:moveTo>
                  <a:cubicBezTo>
                    <a:pt x="18" y="1"/>
                    <a:pt x="15" y="1"/>
                    <a:pt x="12" y="4"/>
                  </a:cubicBezTo>
                  <a:cubicBezTo>
                    <a:pt x="9" y="6"/>
                    <a:pt x="9" y="9"/>
                    <a:pt x="9" y="12"/>
                  </a:cubicBezTo>
                  <a:cubicBezTo>
                    <a:pt x="9" y="15"/>
                    <a:pt x="9" y="18"/>
                    <a:pt x="12" y="21"/>
                  </a:cubicBezTo>
                  <a:cubicBezTo>
                    <a:pt x="15" y="24"/>
                    <a:pt x="18" y="24"/>
                    <a:pt x="20" y="24"/>
                  </a:cubicBezTo>
                  <a:lnTo>
                    <a:pt x="67" y="24"/>
                  </a:lnTo>
                  <a:lnTo>
                    <a:pt x="67" y="206"/>
                  </a:lnTo>
                  <a:lnTo>
                    <a:pt x="12" y="206"/>
                  </a:lnTo>
                  <a:cubicBezTo>
                    <a:pt x="9" y="206"/>
                    <a:pt x="6" y="206"/>
                    <a:pt x="3" y="209"/>
                  </a:cubicBezTo>
                  <a:cubicBezTo>
                    <a:pt x="0" y="215"/>
                    <a:pt x="0" y="224"/>
                    <a:pt x="3" y="229"/>
                  </a:cubicBezTo>
                  <a:cubicBezTo>
                    <a:pt x="6" y="229"/>
                    <a:pt x="9" y="232"/>
                    <a:pt x="12" y="232"/>
                  </a:cubicBezTo>
                  <a:lnTo>
                    <a:pt x="151" y="232"/>
                  </a:lnTo>
                  <a:cubicBezTo>
                    <a:pt x="154" y="232"/>
                    <a:pt x="157" y="229"/>
                    <a:pt x="160" y="229"/>
                  </a:cubicBezTo>
                  <a:cubicBezTo>
                    <a:pt x="162" y="224"/>
                    <a:pt x="162" y="215"/>
                    <a:pt x="160" y="209"/>
                  </a:cubicBezTo>
                  <a:cubicBezTo>
                    <a:pt x="157" y="206"/>
                    <a:pt x="154" y="206"/>
                    <a:pt x="151" y="206"/>
                  </a:cubicBezTo>
                  <a:lnTo>
                    <a:pt x="93" y="206"/>
                  </a:lnTo>
                  <a:lnTo>
                    <a:pt x="93" y="12"/>
                  </a:lnTo>
                  <a:cubicBezTo>
                    <a:pt x="93" y="9"/>
                    <a:pt x="93" y="6"/>
                    <a:pt x="93" y="4"/>
                  </a:cubicBezTo>
                  <a:cubicBezTo>
                    <a:pt x="90" y="1"/>
                    <a:pt x="87" y="1"/>
                    <a:pt x="8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1789252" y="2255239"/>
              <a:ext cx="10154" cy="14950"/>
            </a:xfrm>
            <a:custGeom>
              <a:avLst/>
              <a:gdLst/>
              <a:ahLst/>
              <a:cxnLst/>
              <a:rect l="l" t="t" r="r" b="b"/>
              <a:pathLst>
                <a:path w="163" h="240" extrusionOk="0">
                  <a:moveTo>
                    <a:pt x="79" y="1"/>
                  </a:moveTo>
                  <a:cubicBezTo>
                    <a:pt x="73" y="1"/>
                    <a:pt x="67" y="1"/>
                    <a:pt x="64" y="4"/>
                  </a:cubicBezTo>
                  <a:cubicBezTo>
                    <a:pt x="61" y="7"/>
                    <a:pt x="61" y="10"/>
                    <a:pt x="61" y="13"/>
                  </a:cubicBezTo>
                  <a:lnTo>
                    <a:pt x="61" y="36"/>
                  </a:lnTo>
                  <a:cubicBezTo>
                    <a:pt x="61" y="39"/>
                    <a:pt x="61" y="42"/>
                    <a:pt x="64" y="44"/>
                  </a:cubicBezTo>
                  <a:cubicBezTo>
                    <a:pt x="67" y="47"/>
                    <a:pt x="73" y="47"/>
                    <a:pt x="79" y="47"/>
                  </a:cubicBezTo>
                  <a:cubicBezTo>
                    <a:pt x="82" y="47"/>
                    <a:pt x="87" y="47"/>
                    <a:pt x="90" y="44"/>
                  </a:cubicBezTo>
                  <a:cubicBezTo>
                    <a:pt x="93" y="42"/>
                    <a:pt x="93" y="39"/>
                    <a:pt x="93" y="36"/>
                  </a:cubicBezTo>
                  <a:lnTo>
                    <a:pt x="93" y="13"/>
                  </a:lnTo>
                  <a:cubicBezTo>
                    <a:pt x="93" y="10"/>
                    <a:pt x="93" y="7"/>
                    <a:pt x="90" y="4"/>
                  </a:cubicBezTo>
                  <a:cubicBezTo>
                    <a:pt x="87" y="1"/>
                    <a:pt x="82" y="1"/>
                    <a:pt x="79" y="1"/>
                  </a:cubicBezTo>
                  <a:close/>
                  <a:moveTo>
                    <a:pt x="24" y="76"/>
                  </a:moveTo>
                  <a:cubicBezTo>
                    <a:pt x="21" y="76"/>
                    <a:pt x="18" y="79"/>
                    <a:pt x="15" y="79"/>
                  </a:cubicBezTo>
                  <a:cubicBezTo>
                    <a:pt x="12" y="82"/>
                    <a:pt x="12" y="88"/>
                    <a:pt x="12" y="91"/>
                  </a:cubicBezTo>
                  <a:cubicBezTo>
                    <a:pt x="12" y="94"/>
                    <a:pt x="12" y="97"/>
                    <a:pt x="15" y="99"/>
                  </a:cubicBezTo>
                  <a:cubicBezTo>
                    <a:pt x="18" y="102"/>
                    <a:pt x="21" y="102"/>
                    <a:pt x="24" y="102"/>
                  </a:cubicBezTo>
                  <a:lnTo>
                    <a:pt x="67" y="102"/>
                  </a:lnTo>
                  <a:lnTo>
                    <a:pt x="67" y="215"/>
                  </a:lnTo>
                  <a:lnTo>
                    <a:pt x="12" y="215"/>
                  </a:lnTo>
                  <a:cubicBezTo>
                    <a:pt x="9" y="215"/>
                    <a:pt x="6" y="215"/>
                    <a:pt x="3" y="218"/>
                  </a:cubicBezTo>
                  <a:cubicBezTo>
                    <a:pt x="0" y="224"/>
                    <a:pt x="0" y="233"/>
                    <a:pt x="3" y="238"/>
                  </a:cubicBezTo>
                  <a:cubicBezTo>
                    <a:pt x="5" y="238"/>
                    <a:pt x="7" y="240"/>
                    <a:pt x="9" y="240"/>
                  </a:cubicBezTo>
                  <a:cubicBezTo>
                    <a:pt x="10" y="240"/>
                    <a:pt x="11" y="239"/>
                    <a:pt x="12" y="238"/>
                  </a:cubicBezTo>
                  <a:lnTo>
                    <a:pt x="151" y="238"/>
                  </a:lnTo>
                  <a:cubicBezTo>
                    <a:pt x="152" y="239"/>
                    <a:pt x="153" y="240"/>
                    <a:pt x="154" y="240"/>
                  </a:cubicBezTo>
                  <a:cubicBezTo>
                    <a:pt x="156" y="240"/>
                    <a:pt x="158" y="238"/>
                    <a:pt x="160" y="238"/>
                  </a:cubicBezTo>
                  <a:cubicBezTo>
                    <a:pt x="163" y="233"/>
                    <a:pt x="163" y="224"/>
                    <a:pt x="160" y="218"/>
                  </a:cubicBezTo>
                  <a:cubicBezTo>
                    <a:pt x="157" y="215"/>
                    <a:pt x="154" y="215"/>
                    <a:pt x="151" y="215"/>
                  </a:cubicBezTo>
                  <a:lnTo>
                    <a:pt x="93" y="215"/>
                  </a:lnTo>
                  <a:lnTo>
                    <a:pt x="93" y="91"/>
                  </a:lnTo>
                  <a:cubicBezTo>
                    <a:pt x="93" y="88"/>
                    <a:pt x="93" y="82"/>
                    <a:pt x="90" y="79"/>
                  </a:cubicBezTo>
                  <a:cubicBezTo>
                    <a:pt x="90" y="79"/>
                    <a:pt x="87" y="76"/>
                    <a:pt x="84" y="76"/>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1802084" y="2259786"/>
              <a:ext cx="11586" cy="15012"/>
            </a:xfrm>
            <a:custGeom>
              <a:avLst/>
              <a:gdLst/>
              <a:ahLst/>
              <a:cxnLst/>
              <a:rect l="l" t="t" r="r" b="b"/>
              <a:pathLst>
                <a:path w="186" h="241" extrusionOk="0">
                  <a:moveTo>
                    <a:pt x="78" y="26"/>
                  </a:moveTo>
                  <a:cubicBezTo>
                    <a:pt x="84" y="26"/>
                    <a:pt x="93" y="29"/>
                    <a:pt x="99" y="32"/>
                  </a:cubicBezTo>
                  <a:cubicBezTo>
                    <a:pt x="107" y="32"/>
                    <a:pt x="113" y="35"/>
                    <a:pt x="116" y="41"/>
                  </a:cubicBezTo>
                  <a:cubicBezTo>
                    <a:pt x="122" y="47"/>
                    <a:pt x="125" y="53"/>
                    <a:pt x="128" y="58"/>
                  </a:cubicBezTo>
                  <a:cubicBezTo>
                    <a:pt x="130" y="67"/>
                    <a:pt x="133" y="73"/>
                    <a:pt x="130" y="81"/>
                  </a:cubicBezTo>
                  <a:cubicBezTo>
                    <a:pt x="133" y="90"/>
                    <a:pt x="130" y="96"/>
                    <a:pt x="128" y="105"/>
                  </a:cubicBezTo>
                  <a:cubicBezTo>
                    <a:pt x="125" y="110"/>
                    <a:pt x="122" y="116"/>
                    <a:pt x="116" y="122"/>
                  </a:cubicBezTo>
                  <a:cubicBezTo>
                    <a:pt x="113" y="128"/>
                    <a:pt x="107" y="131"/>
                    <a:pt x="99" y="131"/>
                  </a:cubicBezTo>
                  <a:cubicBezTo>
                    <a:pt x="93" y="134"/>
                    <a:pt x="84" y="137"/>
                    <a:pt x="78" y="137"/>
                  </a:cubicBezTo>
                  <a:cubicBezTo>
                    <a:pt x="70" y="137"/>
                    <a:pt x="64" y="134"/>
                    <a:pt x="58" y="131"/>
                  </a:cubicBezTo>
                  <a:cubicBezTo>
                    <a:pt x="52" y="131"/>
                    <a:pt x="46" y="125"/>
                    <a:pt x="41" y="119"/>
                  </a:cubicBezTo>
                  <a:cubicBezTo>
                    <a:pt x="38" y="116"/>
                    <a:pt x="35" y="110"/>
                    <a:pt x="32" y="105"/>
                  </a:cubicBezTo>
                  <a:cubicBezTo>
                    <a:pt x="26" y="90"/>
                    <a:pt x="26" y="73"/>
                    <a:pt x="32" y="58"/>
                  </a:cubicBezTo>
                  <a:cubicBezTo>
                    <a:pt x="35" y="53"/>
                    <a:pt x="38" y="47"/>
                    <a:pt x="41" y="44"/>
                  </a:cubicBezTo>
                  <a:cubicBezTo>
                    <a:pt x="46" y="38"/>
                    <a:pt x="52" y="32"/>
                    <a:pt x="58" y="32"/>
                  </a:cubicBezTo>
                  <a:cubicBezTo>
                    <a:pt x="64" y="29"/>
                    <a:pt x="70" y="26"/>
                    <a:pt x="78" y="26"/>
                  </a:cubicBezTo>
                  <a:close/>
                  <a:moveTo>
                    <a:pt x="75" y="0"/>
                  </a:moveTo>
                  <a:cubicBezTo>
                    <a:pt x="67" y="0"/>
                    <a:pt x="55" y="3"/>
                    <a:pt x="46" y="6"/>
                  </a:cubicBezTo>
                  <a:cubicBezTo>
                    <a:pt x="38" y="9"/>
                    <a:pt x="29" y="15"/>
                    <a:pt x="23" y="24"/>
                  </a:cubicBezTo>
                  <a:cubicBezTo>
                    <a:pt x="15" y="29"/>
                    <a:pt x="9" y="38"/>
                    <a:pt x="6" y="47"/>
                  </a:cubicBezTo>
                  <a:cubicBezTo>
                    <a:pt x="3" y="58"/>
                    <a:pt x="0" y="70"/>
                    <a:pt x="0" y="81"/>
                  </a:cubicBezTo>
                  <a:cubicBezTo>
                    <a:pt x="0" y="93"/>
                    <a:pt x="3" y="105"/>
                    <a:pt x="6" y="116"/>
                  </a:cubicBezTo>
                  <a:cubicBezTo>
                    <a:pt x="9" y="125"/>
                    <a:pt x="15" y="134"/>
                    <a:pt x="23" y="139"/>
                  </a:cubicBezTo>
                  <a:cubicBezTo>
                    <a:pt x="29" y="148"/>
                    <a:pt x="38" y="154"/>
                    <a:pt x="46" y="157"/>
                  </a:cubicBezTo>
                  <a:cubicBezTo>
                    <a:pt x="55" y="160"/>
                    <a:pt x="67" y="163"/>
                    <a:pt x="75" y="163"/>
                  </a:cubicBezTo>
                  <a:cubicBezTo>
                    <a:pt x="87" y="163"/>
                    <a:pt x="99" y="160"/>
                    <a:pt x="107" y="154"/>
                  </a:cubicBezTo>
                  <a:cubicBezTo>
                    <a:pt x="116" y="151"/>
                    <a:pt x="125" y="142"/>
                    <a:pt x="130" y="134"/>
                  </a:cubicBezTo>
                  <a:lnTo>
                    <a:pt x="130" y="171"/>
                  </a:lnTo>
                  <a:cubicBezTo>
                    <a:pt x="133" y="177"/>
                    <a:pt x="130" y="183"/>
                    <a:pt x="128" y="189"/>
                  </a:cubicBezTo>
                  <a:cubicBezTo>
                    <a:pt x="128" y="194"/>
                    <a:pt x="125" y="197"/>
                    <a:pt x="122" y="203"/>
                  </a:cubicBezTo>
                  <a:cubicBezTo>
                    <a:pt x="116" y="206"/>
                    <a:pt x="110" y="209"/>
                    <a:pt x="107" y="212"/>
                  </a:cubicBezTo>
                  <a:cubicBezTo>
                    <a:pt x="99" y="212"/>
                    <a:pt x="93" y="215"/>
                    <a:pt x="87" y="215"/>
                  </a:cubicBezTo>
                  <a:cubicBezTo>
                    <a:pt x="78" y="215"/>
                    <a:pt x="70" y="212"/>
                    <a:pt x="61" y="212"/>
                  </a:cubicBezTo>
                  <a:cubicBezTo>
                    <a:pt x="52" y="209"/>
                    <a:pt x="44" y="206"/>
                    <a:pt x="35" y="203"/>
                  </a:cubicBezTo>
                  <a:cubicBezTo>
                    <a:pt x="32" y="203"/>
                    <a:pt x="29" y="203"/>
                    <a:pt x="26" y="206"/>
                  </a:cubicBezTo>
                  <a:cubicBezTo>
                    <a:pt x="23" y="206"/>
                    <a:pt x="20" y="209"/>
                    <a:pt x="20" y="215"/>
                  </a:cubicBezTo>
                  <a:cubicBezTo>
                    <a:pt x="17" y="218"/>
                    <a:pt x="17" y="221"/>
                    <a:pt x="20" y="223"/>
                  </a:cubicBezTo>
                  <a:cubicBezTo>
                    <a:pt x="20" y="226"/>
                    <a:pt x="23" y="229"/>
                    <a:pt x="26" y="229"/>
                  </a:cubicBezTo>
                  <a:cubicBezTo>
                    <a:pt x="35" y="232"/>
                    <a:pt x="46" y="235"/>
                    <a:pt x="55" y="238"/>
                  </a:cubicBezTo>
                  <a:cubicBezTo>
                    <a:pt x="67" y="238"/>
                    <a:pt x="75" y="241"/>
                    <a:pt x="87" y="241"/>
                  </a:cubicBezTo>
                  <a:cubicBezTo>
                    <a:pt x="96" y="241"/>
                    <a:pt x="107" y="238"/>
                    <a:pt x="116" y="235"/>
                  </a:cubicBezTo>
                  <a:cubicBezTo>
                    <a:pt x="125" y="232"/>
                    <a:pt x="133" y="229"/>
                    <a:pt x="139" y="223"/>
                  </a:cubicBezTo>
                  <a:cubicBezTo>
                    <a:pt x="145" y="218"/>
                    <a:pt x="151" y="209"/>
                    <a:pt x="154" y="203"/>
                  </a:cubicBezTo>
                  <a:cubicBezTo>
                    <a:pt x="157" y="192"/>
                    <a:pt x="159" y="183"/>
                    <a:pt x="159" y="174"/>
                  </a:cubicBezTo>
                  <a:lnTo>
                    <a:pt x="159" y="29"/>
                  </a:lnTo>
                  <a:lnTo>
                    <a:pt x="174" y="29"/>
                  </a:lnTo>
                  <a:cubicBezTo>
                    <a:pt x="177" y="29"/>
                    <a:pt x="180" y="29"/>
                    <a:pt x="180" y="26"/>
                  </a:cubicBezTo>
                  <a:cubicBezTo>
                    <a:pt x="183" y="24"/>
                    <a:pt x="186" y="21"/>
                    <a:pt x="183" y="18"/>
                  </a:cubicBezTo>
                  <a:cubicBezTo>
                    <a:pt x="186" y="15"/>
                    <a:pt x="183" y="9"/>
                    <a:pt x="180" y="9"/>
                  </a:cubicBezTo>
                  <a:cubicBezTo>
                    <a:pt x="180" y="7"/>
                    <a:pt x="178" y="5"/>
                    <a:pt x="176" y="5"/>
                  </a:cubicBezTo>
                  <a:cubicBezTo>
                    <a:pt x="176" y="5"/>
                    <a:pt x="175" y="5"/>
                    <a:pt x="174" y="6"/>
                  </a:cubicBezTo>
                  <a:lnTo>
                    <a:pt x="145" y="6"/>
                  </a:lnTo>
                  <a:cubicBezTo>
                    <a:pt x="144" y="5"/>
                    <a:pt x="143" y="5"/>
                    <a:pt x="142" y="5"/>
                  </a:cubicBezTo>
                  <a:cubicBezTo>
                    <a:pt x="140" y="5"/>
                    <a:pt x="138" y="7"/>
                    <a:pt x="136" y="9"/>
                  </a:cubicBezTo>
                  <a:cubicBezTo>
                    <a:pt x="133" y="9"/>
                    <a:pt x="133" y="15"/>
                    <a:pt x="133" y="18"/>
                  </a:cubicBezTo>
                  <a:lnTo>
                    <a:pt x="133" y="32"/>
                  </a:lnTo>
                  <a:cubicBezTo>
                    <a:pt x="128" y="21"/>
                    <a:pt x="119" y="15"/>
                    <a:pt x="107" y="9"/>
                  </a:cubicBezTo>
                  <a:cubicBezTo>
                    <a:pt x="99" y="3"/>
                    <a:pt x="87" y="0"/>
                    <a:pt x="75" y="0"/>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1815041" y="2255800"/>
              <a:ext cx="11960" cy="14514"/>
            </a:xfrm>
            <a:custGeom>
              <a:avLst/>
              <a:gdLst/>
              <a:ahLst/>
              <a:cxnLst/>
              <a:rect l="l" t="t" r="r" b="b"/>
              <a:pathLst>
                <a:path w="192" h="233" extrusionOk="0">
                  <a:moveTo>
                    <a:pt x="12" y="1"/>
                  </a:moveTo>
                  <a:cubicBezTo>
                    <a:pt x="9" y="1"/>
                    <a:pt x="6" y="1"/>
                    <a:pt x="4" y="4"/>
                  </a:cubicBezTo>
                  <a:cubicBezTo>
                    <a:pt x="1" y="6"/>
                    <a:pt x="1" y="9"/>
                    <a:pt x="1" y="12"/>
                  </a:cubicBezTo>
                  <a:cubicBezTo>
                    <a:pt x="1" y="15"/>
                    <a:pt x="1" y="18"/>
                    <a:pt x="4" y="21"/>
                  </a:cubicBezTo>
                  <a:cubicBezTo>
                    <a:pt x="6" y="24"/>
                    <a:pt x="9" y="24"/>
                    <a:pt x="12" y="24"/>
                  </a:cubicBezTo>
                  <a:lnTo>
                    <a:pt x="27" y="24"/>
                  </a:lnTo>
                  <a:lnTo>
                    <a:pt x="27" y="206"/>
                  </a:lnTo>
                  <a:lnTo>
                    <a:pt x="12" y="206"/>
                  </a:lnTo>
                  <a:cubicBezTo>
                    <a:pt x="9" y="206"/>
                    <a:pt x="6" y="206"/>
                    <a:pt x="4" y="209"/>
                  </a:cubicBezTo>
                  <a:cubicBezTo>
                    <a:pt x="1" y="215"/>
                    <a:pt x="1" y="224"/>
                    <a:pt x="4" y="229"/>
                  </a:cubicBezTo>
                  <a:cubicBezTo>
                    <a:pt x="6" y="229"/>
                    <a:pt x="9" y="232"/>
                    <a:pt x="12" y="232"/>
                  </a:cubicBezTo>
                  <a:lnTo>
                    <a:pt x="67" y="232"/>
                  </a:lnTo>
                  <a:cubicBezTo>
                    <a:pt x="70" y="232"/>
                    <a:pt x="76" y="229"/>
                    <a:pt x="76" y="229"/>
                  </a:cubicBezTo>
                  <a:cubicBezTo>
                    <a:pt x="82" y="224"/>
                    <a:pt x="82" y="215"/>
                    <a:pt x="76" y="209"/>
                  </a:cubicBezTo>
                  <a:cubicBezTo>
                    <a:pt x="76" y="206"/>
                    <a:pt x="70" y="206"/>
                    <a:pt x="67" y="206"/>
                  </a:cubicBezTo>
                  <a:lnTo>
                    <a:pt x="53" y="206"/>
                  </a:lnTo>
                  <a:lnTo>
                    <a:pt x="53" y="157"/>
                  </a:lnTo>
                  <a:cubicBezTo>
                    <a:pt x="53" y="148"/>
                    <a:pt x="53" y="140"/>
                    <a:pt x="56" y="131"/>
                  </a:cubicBezTo>
                  <a:cubicBezTo>
                    <a:pt x="59" y="122"/>
                    <a:pt x="64" y="117"/>
                    <a:pt x="70" y="111"/>
                  </a:cubicBezTo>
                  <a:cubicBezTo>
                    <a:pt x="73" y="105"/>
                    <a:pt x="79" y="99"/>
                    <a:pt x="88" y="96"/>
                  </a:cubicBezTo>
                  <a:cubicBezTo>
                    <a:pt x="93" y="93"/>
                    <a:pt x="102" y="90"/>
                    <a:pt x="108" y="90"/>
                  </a:cubicBezTo>
                  <a:cubicBezTo>
                    <a:pt x="114" y="90"/>
                    <a:pt x="117" y="90"/>
                    <a:pt x="119" y="93"/>
                  </a:cubicBezTo>
                  <a:cubicBezTo>
                    <a:pt x="125" y="96"/>
                    <a:pt x="128" y="96"/>
                    <a:pt x="131" y="99"/>
                  </a:cubicBezTo>
                  <a:cubicBezTo>
                    <a:pt x="131" y="102"/>
                    <a:pt x="134" y="108"/>
                    <a:pt x="134" y="111"/>
                  </a:cubicBezTo>
                  <a:cubicBezTo>
                    <a:pt x="137" y="117"/>
                    <a:pt x="137" y="119"/>
                    <a:pt x="137" y="125"/>
                  </a:cubicBezTo>
                  <a:lnTo>
                    <a:pt x="137" y="206"/>
                  </a:lnTo>
                  <a:lnTo>
                    <a:pt x="122" y="206"/>
                  </a:lnTo>
                  <a:cubicBezTo>
                    <a:pt x="117" y="206"/>
                    <a:pt x="114" y="206"/>
                    <a:pt x="114" y="209"/>
                  </a:cubicBezTo>
                  <a:cubicBezTo>
                    <a:pt x="108" y="215"/>
                    <a:pt x="108" y="224"/>
                    <a:pt x="114" y="229"/>
                  </a:cubicBezTo>
                  <a:cubicBezTo>
                    <a:pt x="114" y="229"/>
                    <a:pt x="117" y="232"/>
                    <a:pt x="122" y="232"/>
                  </a:cubicBezTo>
                  <a:lnTo>
                    <a:pt x="180" y="232"/>
                  </a:lnTo>
                  <a:cubicBezTo>
                    <a:pt x="183" y="232"/>
                    <a:pt x="186" y="229"/>
                    <a:pt x="189" y="229"/>
                  </a:cubicBezTo>
                  <a:cubicBezTo>
                    <a:pt x="192" y="224"/>
                    <a:pt x="192" y="215"/>
                    <a:pt x="189" y="209"/>
                  </a:cubicBezTo>
                  <a:cubicBezTo>
                    <a:pt x="186" y="206"/>
                    <a:pt x="183" y="206"/>
                    <a:pt x="180" y="206"/>
                  </a:cubicBezTo>
                  <a:lnTo>
                    <a:pt x="166" y="206"/>
                  </a:lnTo>
                  <a:lnTo>
                    <a:pt x="166" y="122"/>
                  </a:lnTo>
                  <a:cubicBezTo>
                    <a:pt x="166" y="114"/>
                    <a:pt x="166" y="105"/>
                    <a:pt x="163" y="99"/>
                  </a:cubicBezTo>
                  <a:cubicBezTo>
                    <a:pt x="160" y="90"/>
                    <a:pt x="157" y="85"/>
                    <a:pt x="151" y="82"/>
                  </a:cubicBezTo>
                  <a:cubicBezTo>
                    <a:pt x="146" y="76"/>
                    <a:pt x="143" y="70"/>
                    <a:pt x="134" y="70"/>
                  </a:cubicBezTo>
                  <a:cubicBezTo>
                    <a:pt x="128" y="67"/>
                    <a:pt x="119" y="64"/>
                    <a:pt x="114" y="64"/>
                  </a:cubicBezTo>
                  <a:cubicBezTo>
                    <a:pt x="102" y="64"/>
                    <a:pt x="90" y="67"/>
                    <a:pt x="82" y="73"/>
                  </a:cubicBezTo>
                  <a:cubicBezTo>
                    <a:pt x="70" y="82"/>
                    <a:pt x="62" y="90"/>
                    <a:pt x="56" y="99"/>
                  </a:cubicBezTo>
                  <a:lnTo>
                    <a:pt x="56" y="12"/>
                  </a:lnTo>
                  <a:cubicBezTo>
                    <a:pt x="56" y="9"/>
                    <a:pt x="53" y="6"/>
                    <a:pt x="53" y="4"/>
                  </a:cubicBezTo>
                  <a:cubicBezTo>
                    <a:pt x="50" y="1"/>
                    <a:pt x="47" y="1"/>
                    <a:pt x="4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828559" y="2256983"/>
              <a:ext cx="10901" cy="13704"/>
            </a:xfrm>
            <a:custGeom>
              <a:avLst/>
              <a:gdLst/>
              <a:ahLst/>
              <a:cxnLst/>
              <a:rect l="l" t="t" r="r" b="b"/>
              <a:pathLst>
                <a:path w="175" h="220" extrusionOk="0">
                  <a:moveTo>
                    <a:pt x="62" y="1"/>
                  </a:moveTo>
                  <a:cubicBezTo>
                    <a:pt x="59" y="1"/>
                    <a:pt x="55" y="3"/>
                    <a:pt x="53" y="5"/>
                  </a:cubicBezTo>
                  <a:cubicBezTo>
                    <a:pt x="53" y="5"/>
                    <a:pt x="50" y="8"/>
                    <a:pt x="50" y="14"/>
                  </a:cubicBezTo>
                  <a:lnTo>
                    <a:pt x="50" y="63"/>
                  </a:lnTo>
                  <a:lnTo>
                    <a:pt x="13" y="66"/>
                  </a:lnTo>
                  <a:cubicBezTo>
                    <a:pt x="10" y="66"/>
                    <a:pt x="7" y="66"/>
                    <a:pt x="4" y="69"/>
                  </a:cubicBezTo>
                  <a:cubicBezTo>
                    <a:pt x="1" y="74"/>
                    <a:pt x="1" y="80"/>
                    <a:pt x="4" y="89"/>
                  </a:cubicBezTo>
                  <a:lnTo>
                    <a:pt x="50" y="89"/>
                  </a:lnTo>
                  <a:lnTo>
                    <a:pt x="50" y="155"/>
                  </a:lnTo>
                  <a:cubicBezTo>
                    <a:pt x="50" y="164"/>
                    <a:pt x="50" y="173"/>
                    <a:pt x="53" y="182"/>
                  </a:cubicBezTo>
                  <a:cubicBezTo>
                    <a:pt x="56" y="190"/>
                    <a:pt x="59" y="196"/>
                    <a:pt x="65" y="202"/>
                  </a:cubicBezTo>
                  <a:cubicBezTo>
                    <a:pt x="68" y="208"/>
                    <a:pt x="73" y="210"/>
                    <a:pt x="82" y="213"/>
                  </a:cubicBezTo>
                  <a:cubicBezTo>
                    <a:pt x="91" y="216"/>
                    <a:pt x="99" y="219"/>
                    <a:pt x="108" y="219"/>
                  </a:cubicBezTo>
                  <a:cubicBezTo>
                    <a:pt x="111" y="219"/>
                    <a:pt x="117" y="216"/>
                    <a:pt x="123" y="216"/>
                  </a:cubicBezTo>
                  <a:cubicBezTo>
                    <a:pt x="128" y="216"/>
                    <a:pt x="134" y="213"/>
                    <a:pt x="140" y="213"/>
                  </a:cubicBezTo>
                  <a:lnTo>
                    <a:pt x="154" y="205"/>
                  </a:lnTo>
                  <a:lnTo>
                    <a:pt x="169" y="199"/>
                  </a:lnTo>
                  <a:cubicBezTo>
                    <a:pt x="172" y="196"/>
                    <a:pt x="175" y="193"/>
                    <a:pt x="175" y="193"/>
                  </a:cubicBezTo>
                  <a:cubicBezTo>
                    <a:pt x="175" y="187"/>
                    <a:pt x="175" y="184"/>
                    <a:pt x="172" y="182"/>
                  </a:cubicBezTo>
                  <a:cubicBezTo>
                    <a:pt x="172" y="179"/>
                    <a:pt x="169" y="176"/>
                    <a:pt x="166" y="173"/>
                  </a:cubicBezTo>
                  <a:lnTo>
                    <a:pt x="157" y="173"/>
                  </a:lnTo>
                  <a:cubicBezTo>
                    <a:pt x="149" y="179"/>
                    <a:pt x="140" y="182"/>
                    <a:pt x="131" y="187"/>
                  </a:cubicBezTo>
                  <a:cubicBezTo>
                    <a:pt x="125" y="190"/>
                    <a:pt x="117" y="190"/>
                    <a:pt x="108" y="190"/>
                  </a:cubicBezTo>
                  <a:cubicBezTo>
                    <a:pt x="102" y="190"/>
                    <a:pt x="97" y="190"/>
                    <a:pt x="94" y="187"/>
                  </a:cubicBezTo>
                  <a:cubicBezTo>
                    <a:pt x="88" y="187"/>
                    <a:pt x="85" y="184"/>
                    <a:pt x="82" y="182"/>
                  </a:cubicBezTo>
                  <a:cubicBezTo>
                    <a:pt x="79" y="179"/>
                    <a:pt x="79" y="173"/>
                    <a:pt x="76" y="170"/>
                  </a:cubicBezTo>
                  <a:cubicBezTo>
                    <a:pt x="76" y="164"/>
                    <a:pt x="76" y="158"/>
                    <a:pt x="76" y="153"/>
                  </a:cubicBezTo>
                  <a:lnTo>
                    <a:pt x="76" y="89"/>
                  </a:lnTo>
                  <a:lnTo>
                    <a:pt x="149" y="89"/>
                  </a:lnTo>
                  <a:cubicBezTo>
                    <a:pt x="154" y="89"/>
                    <a:pt x="157" y="89"/>
                    <a:pt x="157" y="86"/>
                  </a:cubicBezTo>
                  <a:cubicBezTo>
                    <a:pt x="163" y="80"/>
                    <a:pt x="163" y="74"/>
                    <a:pt x="157" y="69"/>
                  </a:cubicBezTo>
                  <a:cubicBezTo>
                    <a:pt x="157" y="67"/>
                    <a:pt x="156" y="64"/>
                    <a:pt x="153" y="64"/>
                  </a:cubicBezTo>
                  <a:cubicBezTo>
                    <a:pt x="152" y="64"/>
                    <a:pt x="150" y="65"/>
                    <a:pt x="149" y="66"/>
                  </a:cubicBezTo>
                  <a:lnTo>
                    <a:pt x="76" y="66"/>
                  </a:lnTo>
                  <a:lnTo>
                    <a:pt x="76" y="14"/>
                  </a:lnTo>
                  <a:cubicBezTo>
                    <a:pt x="79" y="8"/>
                    <a:pt x="76" y="5"/>
                    <a:pt x="73" y="5"/>
                  </a:cubicBezTo>
                  <a:cubicBezTo>
                    <a:pt x="71" y="3"/>
                    <a:pt x="69" y="1"/>
                    <a:pt x="67" y="1"/>
                  </a:cubicBezTo>
                  <a:cubicBezTo>
                    <a:pt x="66" y="1"/>
                    <a:pt x="66" y="1"/>
                    <a:pt x="65" y="2"/>
                  </a:cubicBezTo>
                  <a:cubicBezTo>
                    <a:pt x="64" y="1"/>
                    <a:pt x="63" y="1"/>
                    <a:pt x="62"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1790685" y="1960032"/>
              <a:ext cx="91009" cy="106707"/>
            </a:xfrm>
            <a:custGeom>
              <a:avLst/>
              <a:gdLst/>
              <a:ahLst/>
              <a:cxnLst/>
              <a:rect l="l" t="t" r="r" b="b"/>
              <a:pathLst>
                <a:path w="1461" h="1713" extrusionOk="0">
                  <a:moveTo>
                    <a:pt x="725" y="467"/>
                  </a:moveTo>
                  <a:cubicBezTo>
                    <a:pt x="820" y="467"/>
                    <a:pt x="864" y="522"/>
                    <a:pt x="864" y="630"/>
                  </a:cubicBezTo>
                  <a:cubicBezTo>
                    <a:pt x="864" y="737"/>
                    <a:pt x="823" y="800"/>
                    <a:pt x="739" y="800"/>
                  </a:cubicBezTo>
                  <a:lnTo>
                    <a:pt x="594" y="800"/>
                  </a:lnTo>
                  <a:lnTo>
                    <a:pt x="594" y="467"/>
                  </a:lnTo>
                  <a:close/>
                  <a:moveTo>
                    <a:pt x="1" y="1"/>
                  </a:moveTo>
                  <a:lnTo>
                    <a:pt x="1" y="1713"/>
                  </a:lnTo>
                  <a:lnTo>
                    <a:pt x="594" y="1713"/>
                  </a:lnTo>
                  <a:lnTo>
                    <a:pt x="594" y="1270"/>
                  </a:lnTo>
                  <a:lnTo>
                    <a:pt x="739" y="1270"/>
                  </a:lnTo>
                  <a:lnTo>
                    <a:pt x="742" y="1273"/>
                  </a:lnTo>
                  <a:lnTo>
                    <a:pt x="838" y="1713"/>
                  </a:lnTo>
                  <a:lnTo>
                    <a:pt x="1440" y="1713"/>
                  </a:lnTo>
                  <a:lnTo>
                    <a:pt x="1272" y="1131"/>
                  </a:lnTo>
                  <a:cubicBezTo>
                    <a:pt x="1394" y="1029"/>
                    <a:pt x="1461" y="873"/>
                    <a:pt x="1461" y="632"/>
                  </a:cubicBezTo>
                  <a:cubicBezTo>
                    <a:pt x="1461" y="117"/>
                    <a:pt x="1220" y="1"/>
                    <a:pt x="722"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1886865" y="1957914"/>
              <a:ext cx="101848" cy="110818"/>
            </a:xfrm>
            <a:custGeom>
              <a:avLst/>
              <a:gdLst/>
              <a:ahLst/>
              <a:cxnLst/>
              <a:rect l="l" t="t" r="r" b="b"/>
              <a:pathLst>
                <a:path w="1635" h="1779" extrusionOk="0">
                  <a:moveTo>
                    <a:pt x="817" y="481"/>
                  </a:moveTo>
                  <a:cubicBezTo>
                    <a:pt x="1014" y="481"/>
                    <a:pt x="1035" y="626"/>
                    <a:pt x="1035" y="890"/>
                  </a:cubicBezTo>
                  <a:cubicBezTo>
                    <a:pt x="1035" y="1150"/>
                    <a:pt x="1006" y="1298"/>
                    <a:pt x="817" y="1298"/>
                  </a:cubicBezTo>
                  <a:cubicBezTo>
                    <a:pt x="629" y="1298"/>
                    <a:pt x="600" y="1153"/>
                    <a:pt x="600" y="890"/>
                  </a:cubicBezTo>
                  <a:cubicBezTo>
                    <a:pt x="600" y="626"/>
                    <a:pt x="629" y="481"/>
                    <a:pt x="817" y="481"/>
                  </a:cubicBezTo>
                  <a:close/>
                  <a:moveTo>
                    <a:pt x="817" y="0"/>
                  </a:moveTo>
                  <a:cubicBezTo>
                    <a:pt x="247" y="0"/>
                    <a:pt x="1" y="264"/>
                    <a:pt x="1" y="890"/>
                  </a:cubicBezTo>
                  <a:cubicBezTo>
                    <a:pt x="1" y="1512"/>
                    <a:pt x="255" y="1779"/>
                    <a:pt x="817" y="1779"/>
                  </a:cubicBezTo>
                  <a:cubicBezTo>
                    <a:pt x="1388" y="1779"/>
                    <a:pt x="1634" y="1512"/>
                    <a:pt x="1634" y="890"/>
                  </a:cubicBezTo>
                  <a:cubicBezTo>
                    <a:pt x="1634" y="264"/>
                    <a:pt x="1388" y="0"/>
                    <a:pt x="817"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1995878" y="1960032"/>
              <a:ext cx="126703" cy="106707"/>
            </a:xfrm>
            <a:custGeom>
              <a:avLst/>
              <a:gdLst/>
              <a:ahLst/>
              <a:cxnLst/>
              <a:rect l="l" t="t" r="r" b="b"/>
              <a:pathLst>
                <a:path w="2034" h="1713" extrusionOk="0">
                  <a:moveTo>
                    <a:pt x="0" y="1"/>
                  </a:moveTo>
                  <a:lnTo>
                    <a:pt x="0" y="1713"/>
                  </a:lnTo>
                  <a:lnTo>
                    <a:pt x="594" y="1713"/>
                  </a:lnTo>
                  <a:lnTo>
                    <a:pt x="594" y="832"/>
                  </a:lnTo>
                  <a:lnTo>
                    <a:pt x="623" y="832"/>
                  </a:lnTo>
                  <a:lnTo>
                    <a:pt x="768" y="1696"/>
                  </a:lnTo>
                  <a:lnTo>
                    <a:pt x="1263" y="1696"/>
                  </a:lnTo>
                  <a:lnTo>
                    <a:pt x="1411" y="832"/>
                  </a:lnTo>
                  <a:lnTo>
                    <a:pt x="1440" y="832"/>
                  </a:lnTo>
                  <a:lnTo>
                    <a:pt x="1440" y="1713"/>
                  </a:lnTo>
                  <a:lnTo>
                    <a:pt x="2034" y="1713"/>
                  </a:lnTo>
                  <a:lnTo>
                    <a:pt x="2034" y="1"/>
                  </a:lnTo>
                  <a:lnTo>
                    <a:pt x="1127" y="1"/>
                  </a:lnTo>
                  <a:lnTo>
                    <a:pt x="1017" y="656"/>
                  </a:lnTo>
                  <a:lnTo>
                    <a:pt x="884"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1894278" y="2086362"/>
              <a:ext cx="14327" cy="17317"/>
            </a:xfrm>
            <a:custGeom>
              <a:avLst/>
              <a:gdLst/>
              <a:ahLst/>
              <a:cxnLst/>
              <a:rect l="l" t="t" r="r" b="b"/>
              <a:pathLst>
                <a:path w="230" h="278" extrusionOk="0">
                  <a:moveTo>
                    <a:pt x="15" y="1"/>
                  </a:moveTo>
                  <a:cubicBezTo>
                    <a:pt x="12" y="1"/>
                    <a:pt x="6" y="1"/>
                    <a:pt x="3" y="4"/>
                  </a:cubicBezTo>
                  <a:cubicBezTo>
                    <a:pt x="0" y="9"/>
                    <a:pt x="0" y="12"/>
                    <a:pt x="0" y="18"/>
                  </a:cubicBezTo>
                  <a:lnTo>
                    <a:pt x="0" y="105"/>
                  </a:lnTo>
                  <a:cubicBezTo>
                    <a:pt x="0" y="108"/>
                    <a:pt x="3" y="114"/>
                    <a:pt x="6" y="117"/>
                  </a:cubicBezTo>
                  <a:cubicBezTo>
                    <a:pt x="9" y="119"/>
                    <a:pt x="12" y="119"/>
                    <a:pt x="18" y="119"/>
                  </a:cubicBezTo>
                  <a:cubicBezTo>
                    <a:pt x="23" y="119"/>
                    <a:pt x="26" y="119"/>
                    <a:pt x="32" y="117"/>
                  </a:cubicBezTo>
                  <a:cubicBezTo>
                    <a:pt x="35" y="114"/>
                    <a:pt x="35" y="108"/>
                    <a:pt x="35" y="105"/>
                  </a:cubicBezTo>
                  <a:lnTo>
                    <a:pt x="35" y="33"/>
                  </a:lnTo>
                  <a:lnTo>
                    <a:pt x="99" y="33"/>
                  </a:lnTo>
                  <a:lnTo>
                    <a:pt x="99" y="244"/>
                  </a:lnTo>
                  <a:lnTo>
                    <a:pt x="44" y="244"/>
                  </a:lnTo>
                  <a:cubicBezTo>
                    <a:pt x="41" y="244"/>
                    <a:pt x="35" y="247"/>
                    <a:pt x="32" y="250"/>
                  </a:cubicBezTo>
                  <a:cubicBezTo>
                    <a:pt x="29" y="256"/>
                    <a:pt x="29" y="264"/>
                    <a:pt x="32" y="273"/>
                  </a:cubicBezTo>
                  <a:cubicBezTo>
                    <a:pt x="34" y="275"/>
                    <a:pt x="38" y="277"/>
                    <a:pt x="41" y="277"/>
                  </a:cubicBezTo>
                  <a:cubicBezTo>
                    <a:pt x="42" y="277"/>
                    <a:pt x="43" y="277"/>
                    <a:pt x="44" y="276"/>
                  </a:cubicBezTo>
                  <a:lnTo>
                    <a:pt x="189" y="276"/>
                  </a:lnTo>
                  <a:cubicBezTo>
                    <a:pt x="189" y="277"/>
                    <a:pt x="191" y="277"/>
                    <a:pt x="192" y="277"/>
                  </a:cubicBezTo>
                  <a:cubicBezTo>
                    <a:pt x="195" y="277"/>
                    <a:pt x="198" y="275"/>
                    <a:pt x="200" y="273"/>
                  </a:cubicBezTo>
                  <a:cubicBezTo>
                    <a:pt x="203" y="264"/>
                    <a:pt x="203" y="256"/>
                    <a:pt x="200" y="250"/>
                  </a:cubicBezTo>
                  <a:cubicBezTo>
                    <a:pt x="197" y="247"/>
                    <a:pt x="192" y="244"/>
                    <a:pt x="189" y="244"/>
                  </a:cubicBezTo>
                  <a:lnTo>
                    <a:pt x="134" y="244"/>
                  </a:lnTo>
                  <a:lnTo>
                    <a:pt x="134" y="33"/>
                  </a:lnTo>
                  <a:lnTo>
                    <a:pt x="194" y="33"/>
                  </a:lnTo>
                  <a:lnTo>
                    <a:pt x="194" y="105"/>
                  </a:lnTo>
                  <a:cubicBezTo>
                    <a:pt x="194" y="108"/>
                    <a:pt x="197" y="114"/>
                    <a:pt x="200" y="117"/>
                  </a:cubicBezTo>
                  <a:cubicBezTo>
                    <a:pt x="203" y="119"/>
                    <a:pt x="209" y="119"/>
                    <a:pt x="212" y="119"/>
                  </a:cubicBezTo>
                  <a:cubicBezTo>
                    <a:pt x="218" y="119"/>
                    <a:pt x="223" y="119"/>
                    <a:pt x="226" y="117"/>
                  </a:cubicBezTo>
                  <a:cubicBezTo>
                    <a:pt x="229" y="114"/>
                    <a:pt x="229" y="108"/>
                    <a:pt x="229" y="105"/>
                  </a:cubicBezTo>
                  <a:lnTo>
                    <a:pt x="229" y="18"/>
                  </a:lnTo>
                  <a:cubicBezTo>
                    <a:pt x="229" y="12"/>
                    <a:pt x="229" y="9"/>
                    <a:pt x="226" y="4"/>
                  </a:cubicBezTo>
                  <a:cubicBezTo>
                    <a:pt x="223" y="1"/>
                    <a:pt x="220" y="1"/>
                    <a:pt x="215"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1911596" y="2086051"/>
              <a:ext cx="15573" cy="17878"/>
            </a:xfrm>
            <a:custGeom>
              <a:avLst/>
              <a:gdLst/>
              <a:ahLst/>
              <a:cxnLst/>
              <a:rect l="l" t="t" r="r" b="b"/>
              <a:pathLst>
                <a:path w="250" h="287" extrusionOk="0">
                  <a:moveTo>
                    <a:pt x="124" y="35"/>
                  </a:moveTo>
                  <a:cubicBezTo>
                    <a:pt x="136" y="35"/>
                    <a:pt x="148" y="38"/>
                    <a:pt x="160" y="43"/>
                  </a:cubicBezTo>
                  <a:cubicBezTo>
                    <a:pt x="171" y="46"/>
                    <a:pt x="180" y="55"/>
                    <a:pt x="186" y="64"/>
                  </a:cubicBezTo>
                  <a:cubicBezTo>
                    <a:pt x="194" y="75"/>
                    <a:pt x="200" y="87"/>
                    <a:pt x="203" y="98"/>
                  </a:cubicBezTo>
                  <a:cubicBezTo>
                    <a:pt x="209" y="113"/>
                    <a:pt x="209" y="127"/>
                    <a:pt x="209" y="145"/>
                  </a:cubicBezTo>
                  <a:cubicBezTo>
                    <a:pt x="209" y="159"/>
                    <a:pt x="209" y="174"/>
                    <a:pt x="203" y="188"/>
                  </a:cubicBezTo>
                  <a:cubicBezTo>
                    <a:pt x="200" y="203"/>
                    <a:pt x="194" y="214"/>
                    <a:pt x="186" y="226"/>
                  </a:cubicBezTo>
                  <a:cubicBezTo>
                    <a:pt x="180" y="235"/>
                    <a:pt x="171" y="243"/>
                    <a:pt x="160" y="246"/>
                  </a:cubicBezTo>
                  <a:cubicBezTo>
                    <a:pt x="148" y="252"/>
                    <a:pt x="136" y="255"/>
                    <a:pt x="124" y="255"/>
                  </a:cubicBezTo>
                  <a:cubicBezTo>
                    <a:pt x="111" y="255"/>
                    <a:pt x="99" y="252"/>
                    <a:pt x="87" y="246"/>
                  </a:cubicBezTo>
                  <a:cubicBezTo>
                    <a:pt x="76" y="243"/>
                    <a:pt x="67" y="235"/>
                    <a:pt x="61" y="226"/>
                  </a:cubicBezTo>
                  <a:cubicBezTo>
                    <a:pt x="53" y="214"/>
                    <a:pt x="47" y="203"/>
                    <a:pt x="44" y="188"/>
                  </a:cubicBezTo>
                  <a:cubicBezTo>
                    <a:pt x="38" y="174"/>
                    <a:pt x="38" y="159"/>
                    <a:pt x="38" y="145"/>
                  </a:cubicBezTo>
                  <a:cubicBezTo>
                    <a:pt x="38" y="127"/>
                    <a:pt x="38" y="113"/>
                    <a:pt x="44" y="98"/>
                  </a:cubicBezTo>
                  <a:cubicBezTo>
                    <a:pt x="47" y="87"/>
                    <a:pt x="53" y="75"/>
                    <a:pt x="61" y="64"/>
                  </a:cubicBezTo>
                  <a:cubicBezTo>
                    <a:pt x="67" y="55"/>
                    <a:pt x="76" y="46"/>
                    <a:pt x="87" y="43"/>
                  </a:cubicBezTo>
                  <a:cubicBezTo>
                    <a:pt x="99" y="38"/>
                    <a:pt x="111" y="35"/>
                    <a:pt x="124" y="35"/>
                  </a:cubicBezTo>
                  <a:close/>
                  <a:moveTo>
                    <a:pt x="124" y="1"/>
                  </a:moveTo>
                  <a:cubicBezTo>
                    <a:pt x="106" y="1"/>
                    <a:pt x="89" y="4"/>
                    <a:pt x="73" y="11"/>
                  </a:cubicBezTo>
                  <a:cubicBezTo>
                    <a:pt x="58" y="17"/>
                    <a:pt x="44" y="26"/>
                    <a:pt x="35" y="40"/>
                  </a:cubicBezTo>
                  <a:cubicBezTo>
                    <a:pt x="24" y="52"/>
                    <a:pt x="15" y="69"/>
                    <a:pt x="9" y="84"/>
                  </a:cubicBezTo>
                  <a:cubicBezTo>
                    <a:pt x="3" y="104"/>
                    <a:pt x="0" y="124"/>
                    <a:pt x="0" y="145"/>
                  </a:cubicBezTo>
                  <a:cubicBezTo>
                    <a:pt x="0" y="165"/>
                    <a:pt x="3" y="182"/>
                    <a:pt x="9" y="203"/>
                  </a:cubicBezTo>
                  <a:cubicBezTo>
                    <a:pt x="15" y="220"/>
                    <a:pt x="24" y="235"/>
                    <a:pt x="35" y="249"/>
                  </a:cubicBezTo>
                  <a:cubicBezTo>
                    <a:pt x="44" y="261"/>
                    <a:pt x="58" y="269"/>
                    <a:pt x="73" y="278"/>
                  </a:cubicBezTo>
                  <a:cubicBezTo>
                    <a:pt x="89" y="284"/>
                    <a:pt x="106" y="287"/>
                    <a:pt x="124" y="287"/>
                  </a:cubicBezTo>
                  <a:cubicBezTo>
                    <a:pt x="141" y="287"/>
                    <a:pt x="158" y="284"/>
                    <a:pt x="174" y="278"/>
                  </a:cubicBezTo>
                  <a:cubicBezTo>
                    <a:pt x="189" y="269"/>
                    <a:pt x="200" y="261"/>
                    <a:pt x="212" y="249"/>
                  </a:cubicBezTo>
                  <a:cubicBezTo>
                    <a:pt x="223" y="235"/>
                    <a:pt x="232" y="220"/>
                    <a:pt x="238" y="203"/>
                  </a:cubicBezTo>
                  <a:cubicBezTo>
                    <a:pt x="250" y="165"/>
                    <a:pt x="250" y="124"/>
                    <a:pt x="238" y="84"/>
                  </a:cubicBezTo>
                  <a:cubicBezTo>
                    <a:pt x="232" y="69"/>
                    <a:pt x="223" y="52"/>
                    <a:pt x="212" y="40"/>
                  </a:cubicBezTo>
                  <a:cubicBezTo>
                    <a:pt x="200" y="26"/>
                    <a:pt x="189" y="17"/>
                    <a:pt x="174" y="11"/>
                  </a:cubicBezTo>
                  <a:cubicBezTo>
                    <a:pt x="158" y="4"/>
                    <a:pt x="141" y="1"/>
                    <a:pt x="12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1947165" y="2086362"/>
              <a:ext cx="16445" cy="17380"/>
            </a:xfrm>
            <a:custGeom>
              <a:avLst/>
              <a:gdLst/>
              <a:ahLst/>
              <a:cxnLst/>
              <a:rect l="l" t="t" r="r" b="b"/>
              <a:pathLst>
                <a:path w="264" h="279" extrusionOk="0">
                  <a:moveTo>
                    <a:pt x="130" y="30"/>
                  </a:moveTo>
                  <a:cubicBezTo>
                    <a:pt x="145" y="30"/>
                    <a:pt x="159" y="33"/>
                    <a:pt x="174" y="44"/>
                  </a:cubicBezTo>
                  <a:cubicBezTo>
                    <a:pt x="185" y="53"/>
                    <a:pt x="191" y="64"/>
                    <a:pt x="188" y="79"/>
                  </a:cubicBezTo>
                  <a:cubicBezTo>
                    <a:pt x="188" y="88"/>
                    <a:pt x="188" y="93"/>
                    <a:pt x="185" y="99"/>
                  </a:cubicBezTo>
                  <a:cubicBezTo>
                    <a:pt x="183" y="105"/>
                    <a:pt x="177" y="111"/>
                    <a:pt x="174" y="114"/>
                  </a:cubicBezTo>
                  <a:cubicBezTo>
                    <a:pt x="165" y="119"/>
                    <a:pt x="159" y="122"/>
                    <a:pt x="154" y="122"/>
                  </a:cubicBezTo>
                  <a:cubicBezTo>
                    <a:pt x="145" y="125"/>
                    <a:pt x="136" y="125"/>
                    <a:pt x="128" y="125"/>
                  </a:cubicBezTo>
                  <a:lnTo>
                    <a:pt x="78" y="125"/>
                  </a:lnTo>
                  <a:lnTo>
                    <a:pt x="78" y="33"/>
                  </a:lnTo>
                  <a:lnTo>
                    <a:pt x="130" y="30"/>
                  </a:lnTo>
                  <a:close/>
                  <a:moveTo>
                    <a:pt x="15" y="1"/>
                  </a:moveTo>
                  <a:cubicBezTo>
                    <a:pt x="12" y="1"/>
                    <a:pt x="6" y="1"/>
                    <a:pt x="3" y="4"/>
                  </a:cubicBezTo>
                  <a:cubicBezTo>
                    <a:pt x="0" y="12"/>
                    <a:pt x="0" y="21"/>
                    <a:pt x="3" y="30"/>
                  </a:cubicBezTo>
                  <a:cubicBezTo>
                    <a:pt x="6" y="33"/>
                    <a:pt x="12" y="33"/>
                    <a:pt x="15" y="33"/>
                  </a:cubicBezTo>
                  <a:lnTo>
                    <a:pt x="44" y="33"/>
                  </a:lnTo>
                  <a:lnTo>
                    <a:pt x="44" y="247"/>
                  </a:lnTo>
                  <a:lnTo>
                    <a:pt x="15" y="247"/>
                  </a:lnTo>
                  <a:cubicBezTo>
                    <a:pt x="12" y="247"/>
                    <a:pt x="6" y="247"/>
                    <a:pt x="3" y="250"/>
                  </a:cubicBezTo>
                  <a:cubicBezTo>
                    <a:pt x="0" y="258"/>
                    <a:pt x="0" y="267"/>
                    <a:pt x="3" y="276"/>
                  </a:cubicBezTo>
                  <a:cubicBezTo>
                    <a:pt x="6" y="279"/>
                    <a:pt x="12" y="279"/>
                    <a:pt x="15" y="279"/>
                  </a:cubicBezTo>
                  <a:lnTo>
                    <a:pt x="107" y="279"/>
                  </a:lnTo>
                  <a:cubicBezTo>
                    <a:pt x="113" y="279"/>
                    <a:pt x="116" y="279"/>
                    <a:pt x="119" y="276"/>
                  </a:cubicBezTo>
                  <a:cubicBezTo>
                    <a:pt x="125" y="267"/>
                    <a:pt x="125" y="258"/>
                    <a:pt x="119" y="250"/>
                  </a:cubicBezTo>
                  <a:cubicBezTo>
                    <a:pt x="116" y="247"/>
                    <a:pt x="113" y="247"/>
                    <a:pt x="107" y="247"/>
                  </a:cubicBezTo>
                  <a:lnTo>
                    <a:pt x="78" y="247"/>
                  </a:lnTo>
                  <a:lnTo>
                    <a:pt x="78" y="157"/>
                  </a:lnTo>
                  <a:lnTo>
                    <a:pt x="113" y="157"/>
                  </a:lnTo>
                  <a:cubicBezTo>
                    <a:pt x="122" y="160"/>
                    <a:pt x="133" y="163"/>
                    <a:pt x="142" y="172"/>
                  </a:cubicBezTo>
                  <a:cubicBezTo>
                    <a:pt x="148" y="174"/>
                    <a:pt x="151" y="177"/>
                    <a:pt x="154" y="183"/>
                  </a:cubicBezTo>
                  <a:cubicBezTo>
                    <a:pt x="156" y="189"/>
                    <a:pt x="162" y="192"/>
                    <a:pt x="165" y="198"/>
                  </a:cubicBezTo>
                  <a:lnTo>
                    <a:pt x="174" y="212"/>
                  </a:lnTo>
                  <a:lnTo>
                    <a:pt x="183" y="230"/>
                  </a:lnTo>
                  <a:cubicBezTo>
                    <a:pt x="185" y="235"/>
                    <a:pt x="188" y="238"/>
                    <a:pt x="191" y="244"/>
                  </a:cubicBezTo>
                  <a:cubicBezTo>
                    <a:pt x="197" y="253"/>
                    <a:pt x="203" y="261"/>
                    <a:pt x="212" y="270"/>
                  </a:cubicBezTo>
                  <a:cubicBezTo>
                    <a:pt x="217" y="273"/>
                    <a:pt x="226" y="276"/>
                    <a:pt x="232" y="276"/>
                  </a:cubicBezTo>
                  <a:lnTo>
                    <a:pt x="249" y="276"/>
                  </a:lnTo>
                  <a:cubicBezTo>
                    <a:pt x="250" y="277"/>
                    <a:pt x="251" y="277"/>
                    <a:pt x="252" y="277"/>
                  </a:cubicBezTo>
                  <a:cubicBezTo>
                    <a:pt x="255" y="277"/>
                    <a:pt x="259" y="275"/>
                    <a:pt x="261" y="273"/>
                  </a:cubicBezTo>
                  <a:cubicBezTo>
                    <a:pt x="264" y="264"/>
                    <a:pt x="264" y="256"/>
                    <a:pt x="261" y="250"/>
                  </a:cubicBezTo>
                  <a:cubicBezTo>
                    <a:pt x="255" y="247"/>
                    <a:pt x="252" y="244"/>
                    <a:pt x="249" y="244"/>
                  </a:cubicBezTo>
                  <a:lnTo>
                    <a:pt x="243" y="244"/>
                  </a:lnTo>
                  <a:cubicBezTo>
                    <a:pt x="238" y="244"/>
                    <a:pt x="235" y="244"/>
                    <a:pt x="232" y="241"/>
                  </a:cubicBezTo>
                  <a:cubicBezTo>
                    <a:pt x="226" y="235"/>
                    <a:pt x="223" y="230"/>
                    <a:pt x="220" y="224"/>
                  </a:cubicBezTo>
                  <a:lnTo>
                    <a:pt x="212" y="209"/>
                  </a:lnTo>
                  <a:lnTo>
                    <a:pt x="203" y="195"/>
                  </a:lnTo>
                  <a:cubicBezTo>
                    <a:pt x="200" y="189"/>
                    <a:pt x="197" y="183"/>
                    <a:pt x="194" y="180"/>
                  </a:cubicBezTo>
                  <a:cubicBezTo>
                    <a:pt x="188" y="174"/>
                    <a:pt x="185" y="169"/>
                    <a:pt x="183" y="166"/>
                  </a:cubicBezTo>
                  <a:cubicBezTo>
                    <a:pt x="180" y="163"/>
                    <a:pt x="174" y="160"/>
                    <a:pt x="171" y="157"/>
                  </a:cubicBezTo>
                  <a:cubicBezTo>
                    <a:pt x="168" y="154"/>
                    <a:pt x="165" y="151"/>
                    <a:pt x="159" y="148"/>
                  </a:cubicBezTo>
                  <a:cubicBezTo>
                    <a:pt x="171" y="148"/>
                    <a:pt x="180" y="143"/>
                    <a:pt x="188" y="140"/>
                  </a:cubicBezTo>
                  <a:cubicBezTo>
                    <a:pt x="194" y="137"/>
                    <a:pt x="203" y="131"/>
                    <a:pt x="209" y="125"/>
                  </a:cubicBezTo>
                  <a:cubicBezTo>
                    <a:pt x="214" y="119"/>
                    <a:pt x="217" y="111"/>
                    <a:pt x="220" y="105"/>
                  </a:cubicBezTo>
                  <a:cubicBezTo>
                    <a:pt x="223" y="96"/>
                    <a:pt x="226" y="88"/>
                    <a:pt x="226" y="79"/>
                  </a:cubicBezTo>
                  <a:cubicBezTo>
                    <a:pt x="226" y="67"/>
                    <a:pt x="223" y="56"/>
                    <a:pt x="220" y="47"/>
                  </a:cubicBezTo>
                  <a:cubicBezTo>
                    <a:pt x="214" y="38"/>
                    <a:pt x="209" y="30"/>
                    <a:pt x="203" y="21"/>
                  </a:cubicBezTo>
                  <a:cubicBezTo>
                    <a:pt x="194" y="15"/>
                    <a:pt x="183" y="9"/>
                    <a:pt x="174" y="6"/>
                  </a:cubicBezTo>
                  <a:cubicBezTo>
                    <a:pt x="159" y="1"/>
                    <a:pt x="145" y="1"/>
                    <a:pt x="133"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1964981" y="2085988"/>
              <a:ext cx="15573" cy="17940"/>
            </a:xfrm>
            <a:custGeom>
              <a:avLst/>
              <a:gdLst/>
              <a:ahLst/>
              <a:cxnLst/>
              <a:rect l="l" t="t" r="r" b="b"/>
              <a:pathLst>
                <a:path w="250" h="288" extrusionOk="0">
                  <a:moveTo>
                    <a:pt x="125" y="36"/>
                  </a:moveTo>
                  <a:cubicBezTo>
                    <a:pt x="137" y="36"/>
                    <a:pt x="149" y="39"/>
                    <a:pt x="160" y="44"/>
                  </a:cubicBezTo>
                  <a:cubicBezTo>
                    <a:pt x="172" y="47"/>
                    <a:pt x="180" y="56"/>
                    <a:pt x="189" y="65"/>
                  </a:cubicBezTo>
                  <a:cubicBezTo>
                    <a:pt x="195" y="76"/>
                    <a:pt x="201" y="88"/>
                    <a:pt x="206" y="99"/>
                  </a:cubicBezTo>
                  <a:cubicBezTo>
                    <a:pt x="209" y="114"/>
                    <a:pt x="212" y="128"/>
                    <a:pt x="212" y="146"/>
                  </a:cubicBezTo>
                  <a:cubicBezTo>
                    <a:pt x="212" y="160"/>
                    <a:pt x="209" y="175"/>
                    <a:pt x="206" y="189"/>
                  </a:cubicBezTo>
                  <a:cubicBezTo>
                    <a:pt x="204" y="204"/>
                    <a:pt x="195" y="215"/>
                    <a:pt x="189" y="227"/>
                  </a:cubicBezTo>
                  <a:cubicBezTo>
                    <a:pt x="180" y="236"/>
                    <a:pt x="172" y="244"/>
                    <a:pt x="160" y="247"/>
                  </a:cubicBezTo>
                  <a:cubicBezTo>
                    <a:pt x="149" y="253"/>
                    <a:pt x="137" y="256"/>
                    <a:pt x="125" y="256"/>
                  </a:cubicBezTo>
                  <a:cubicBezTo>
                    <a:pt x="114" y="256"/>
                    <a:pt x="99" y="253"/>
                    <a:pt x="88" y="247"/>
                  </a:cubicBezTo>
                  <a:cubicBezTo>
                    <a:pt x="79" y="244"/>
                    <a:pt x="67" y="236"/>
                    <a:pt x="62" y="227"/>
                  </a:cubicBezTo>
                  <a:cubicBezTo>
                    <a:pt x="53" y="215"/>
                    <a:pt x="47" y="204"/>
                    <a:pt x="44" y="189"/>
                  </a:cubicBezTo>
                  <a:cubicBezTo>
                    <a:pt x="41" y="175"/>
                    <a:pt x="38" y="160"/>
                    <a:pt x="38" y="146"/>
                  </a:cubicBezTo>
                  <a:cubicBezTo>
                    <a:pt x="38" y="128"/>
                    <a:pt x="41" y="114"/>
                    <a:pt x="44" y="99"/>
                  </a:cubicBezTo>
                  <a:cubicBezTo>
                    <a:pt x="47" y="88"/>
                    <a:pt x="53" y="76"/>
                    <a:pt x="62" y="65"/>
                  </a:cubicBezTo>
                  <a:cubicBezTo>
                    <a:pt x="67" y="56"/>
                    <a:pt x="79" y="47"/>
                    <a:pt x="88" y="44"/>
                  </a:cubicBezTo>
                  <a:cubicBezTo>
                    <a:pt x="99" y="39"/>
                    <a:pt x="114" y="36"/>
                    <a:pt x="125" y="36"/>
                  </a:cubicBezTo>
                  <a:close/>
                  <a:moveTo>
                    <a:pt x="125" y="1"/>
                  </a:moveTo>
                  <a:cubicBezTo>
                    <a:pt x="108" y="1"/>
                    <a:pt x="91" y="4"/>
                    <a:pt x="73" y="12"/>
                  </a:cubicBezTo>
                  <a:cubicBezTo>
                    <a:pt x="59" y="18"/>
                    <a:pt x="47" y="27"/>
                    <a:pt x="36" y="41"/>
                  </a:cubicBezTo>
                  <a:cubicBezTo>
                    <a:pt x="24" y="53"/>
                    <a:pt x="15" y="70"/>
                    <a:pt x="10" y="85"/>
                  </a:cubicBezTo>
                  <a:cubicBezTo>
                    <a:pt x="4" y="105"/>
                    <a:pt x="1" y="125"/>
                    <a:pt x="1" y="146"/>
                  </a:cubicBezTo>
                  <a:cubicBezTo>
                    <a:pt x="1" y="166"/>
                    <a:pt x="4" y="183"/>
                    <a:pt x="10" y="204"/>
                  </a:cubicBezTo>
                  <a:cubicBezTo>
                    <a:pt x="15" y="221"/>
                    <a:pt x="24" y="236"/>
                    <a:pt x="36" y="250"/>
                  </a:cubicBezTo>
                  <a:cubicBezTo>
                    <a:pt x="47" y="262"/>
                    <a:pt x="59" y="270"/>
                    <a:pt x="73" y="279"/>
                  </a:cubicBezTo>
                  <a:cubicBezTo>
                    <a:pt x="91" y="285"/>
                    <a:pt x="108" y="288"/>
                    <a:pt x="125" y="288"/>
                  </a:cubicBezTo>
                  <a:cubicBezTo>
                    <a:pt x="143" y="288"/>
                    <a:pt x="160" y="285"/>
                    <a:pt x="175" y="279"/>
                  </a:cubicBezTo>
                  <a:cubicBezTo>
                    <a:pt x="189" y="270"/>
                    <a:pt x="204" y="262"/>
                    <a:pt x="212" y="250"/>
                  </a:cubicBezTo>
                  <a:cubicBezTo>
                    <a:pt x="224" y="236"/>
                    <a:pt x="233" y="221"/>
                    <a:pt x="238" y="204"/>
                  </a:cubicBezTo>
                  <a:cubicBezTo>
                    <a:pt x="250" y="166"/>
                    <a:pt x="250" y="125"/>
                    <a:pt x="238" y="85"/>
                  </a:cubicBezTo>
                  <a:cubicBezTo>
                    <a:pt x="233" y="70"/>
                    <a:pt x="224" y="53"/>
                    <a:pt x="212" y="41"/>
                  </a:cubicBezTo>
                  <a:cubicBezTo>
                    <a:pt x="204" y="27"/>
                    <a:pt x="189" y="18"/>
                    <a:pt x="175" y="12"/>
                  </a:cubicBezTo>
                  <a:cubicBezTo>
                    <a:pt x="160" y="4"/>
                    <a:pt x="143" y="1"/>
                    <a:pt x="125"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982174" y="2086362"/>
              <a:ext cx="17006" cy="17317"/>
            </a:xfrm>
            <a:custGeom>
              <a:avLst/>
              <a:gdLst/>
              <a:ahLst/>
              <a:cxnLst/>
              <a:rect l="l" t="t" r="r" b="b"/>
              <a:pathLst>
                <a:path w="273" h="278" extrusionOk="0">
                  <a:moveTo>
                    <a:pt x="20" y="1"/>
                  </a:moveTo>
                  <a:cubicBezTo>
                    <a:pt x="17" y="1"/>
                    <a:pt x="12" y="1"/>
                    <a:pt x="9" y="4"/>
                  </a:cubicBezTo>
                  <a:cubicBezTo>
                    <a:pt x="3" y="12"/>
                    <a:pt x="3" y="21"/>
                    <a:pt x="9" y="30"/>
                  </a:cubicBezTo>
                  <a:cubicBezTo>
                    <a:pt x="12" y="33"/>
                    <a:pt x="17" y="33"/>
                    <a:pt x="20" y="33"/>
                  </a:cubicBezTo>
                  <a:lnTo>
                    <a:pt x="32" y="33"/>
                  </a:lnTo>
                  <a:lnTo>
                    <a:pt x="29" y="244"/>
                  </a:lnTo>
                  <a:lnTo>
                    <a:pt x="14" y="244"/>
                  </a:lnTo>
                  <a:cubicBezTo>
                    <a:pt x="12" y="244"/>
                    <a:pt x="6" y="247"/>
                    <a:pt x="3" y="250"/>
                  </a:cubicBezTo>
                  <a:cubicBezTo>
                    <a:pt x="0" y="256"/>
                    <a:pt x="0" y="264"/>
                    <a:pt x="3" y="273"/>
                  </a:cubicBezTo>
                  <a:cubicBezTo>
                    <a:pt x="5" y="275"/>
                    <a:pt x="8" y="277"/>
                    <a:pt x="11" y="277"/>
                  </a:cubicBezTo>
                  <a:cubicBezTo>
                    <a:pt x="13" y="277"/>
                    <a:pt x="14" y="277"/>
                    <a:pt x="14" y="276"/>
                  </a:cubicBezTo>
                  <a:lnTo>
                    <a:pt x="87" y="276"/>
                  </a:lnTo>
                  <a:cubicBezTo>
                    <a:pt x="89" y="277"/>
                    <a:pt x="90" y="277"/>
                    <a:pt x="91" y="277"/>
                  </a:cubicBezTo>
                  <a:cubicBezTo>
                    <a:pt x="94" y="277"/>
                    <a:pt x="96" y="275"/>
                    <a:pt x="99" y="273"/>
                  </a:cubicBezTo>
                  <a:cubicBezTo>
                    <a:pt x="104" y="267"/>
                    <a:pt x="104" y="256"/>
                    <a:pt x="99" y="250"/>
                  </a:cubicBezTo>
                  <a:cubicBezTo>
                    <a:pt x="96" y="247"/>
                    <a:pt x="93" y="244"/>
                    <a:pt x="87" y="244"/>
                  </a:cubicBezTo>
                  <a:lnTo>
                    <a:pt x="61" y="244"/>
                  </a:lnTo>
                  <a:lnTo>
                    <a:pt x="67" y="56"/>
                  </a:lnTo>
                  <a:lnTo>
                    <a:pt x="116" y="186"/>
                  </a:lnTo>
                  <a:cubicBezTo>
                    <a:pt x="116" y="192"/>
                    <a:pt x="119" y="195"/>
                    <a:pt x="122" y="198"/>
                  </a:cubicBezTo>
                  <a:cubicBezTo>
                    <a:pt x="127" y="201"/>
                    <a:pt x="130" y="203"/>
                    <a:pt x="136" y="203"/>
                  </a:cubicBezTo>
                  <a:cubicBezTo>
                    <a:pt x="139" y="203"/>
                    <a:pt x="145" y="201"/>
                    <a:pt x="148" y="198"/>
                  </a:cubicBezTo>
                  <a:cubicBezTo>
                    <a:pt x="154" y="195"/>
                    <a:pt x="156" y="192"/>
                    <a:pt x="156" y="186"/>
                  </a:cubicBezTo>
                  <a:lnTo>
                    <a:pt x="206" y="56"/>
                  </a:lnTo>
                  <a:lnTo>
                    <a:pt x="209" y="244"/>
                  </a:lnTo>
                  <a:lnTo>
                    <a:pt x="183" y="244"/>
                  </a:lnTo>
                  <a:cubicBezTo>
                    <a:pt x="180" y="244"/>
                    <a:pt x="177" y="247"/>
                    <a:pt x="171" y="250"/>
                  </a:cubicBezTo>
                  <a:cubicBezTo>
                    <a:pt x="168" y="256"/>
                    <a:pt x="168" y="264"/>
                    <a:pt x="171" y="273"/>
                  </a:cubicBezTo>
                  <a:cubicBezTo>
                    <a:pt x="175" y="275"/>
                    <a:pt x="178" y="277"/>
                    <a:pt x="180" y="277"/>
                  </a:cubicBezTo>
                  <a:cubicBezTo>
                    <a:pt x="181" y="277"/>
                    <a:pt x="182" y="277"/>
                    <a:pt x="183" y="276"/>
                  </a:cubicBezTo>
                  <a:lnTo>
                    <a:pt x="255" y="276"/>
                  </a:lnTo>
                  <a:cubicBezTo>
                    <a:pt x="257" y="277"/>
                    <a:pt x="258" y="277"/>
                    <a:pt x="259" y="277"/>
                  </a:cubicBezTo>
                  <a:cubicBezTo>
                    <a:pt x="262" y="277"/>
                    <a:pt x="264" y="275"/>
                    <a:pt x="267" y="273"/>
                  </a:cubicBezTo>
                  <a:cubicBezTo>
                    <a:pt x="272" y="267"/>
                    <a:pt x="272" y="256"/>
                    <a:pt x="267" y="250"/>
                  </a:cubicBezTo>
                  <a:cubicBezTo>
                    <a:pt x="264" y="247"/>
                    <a:pt x="261" y="244"/>
                    <a:pt x="255" y="244"/>
                  </a:cubicBezTo>
                  <a:lnTo>
                    <a:pt x="243" y="244"/>
                  </a:lnTo>
                  <a:lnTo>
                    <a:pt x="238" y="33"/>
                  </a:lnTo>
                  <a:lnTo>
                    <a:pt x="249" y="33"/>
                  </a:lnTo>
                  <a:cubicBezTo>
                    <a:pt x="252" y="33"/>
                    <a:pt x="258" y="33"/>
                    <a:pt x="261" y="30"/>
                  </a:cubicBezTo>
                  <a:cubicBezTo>
                    <a:pt x="264" y="21"/>
                    <a:pt x="264" y="12"/>
                    <a:pt x="261" y="4"/>
                  </a:cubicBezTo>
                  <a:cubicBezTo>
                    <a:pt x="258" y="1"/>
                    <a:pt x="252" y="1"/>
                    <a:pt x="249" y="1"/>
                  </a:cubicBezTo>
                  <a:lnTo>
                    <a:pt x="200" y="1"/>
                  </a:lnTo>
                  <a:cubicBezTo>
                    <a:pt x="191" y="1"/>
                    <a:pt x="188" y="4"/>
                    <a:pt x="185" y="9"/>
                  </a:cubicBezTo>
                  <a:lnTo>
                    <a:pt x="133" y="151"/>
                  </a:lnTo>
                  <a:lnTo>
                    <a:pt x="84" y="9"/>
                  </a:lnTo>
                  <a:cubicBezTo>
                    <a:pt x="81" y="4"/>
                    <a:pt x="75" y="1"/>
                    <a:pt x="70"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000550" y="2086362"/>
              <a:ext cx="15012" cy="17193"/>
            </a:xfrm>
            <a:custGeom>
              <a:avLst/>
              <a:gdLst/>
              <a:ahLst/>
              <a:cxnLst/>
              <a:rect l="l" t="t" r="r" b="b"/>
              <a:pathLst>
                <a:path w="241" h="276" extrusionOk="0">
                  <a:moveTo>
                    <a:pt x="15" y="1"/>
                  </a:moveTo>
                  <a:cubicBezTo>
                    <a:pt x="12" y="1"/>
                    <a:pt x="9" y="1"/>
                    <a:pt x="6" y="4"/>
                  </a:cubicBezTo>
                  <a:cubicBezTo>
                    <a:pt x="0" y="12"/>
                    <a:pt x="0" y="21"/>
                    <a:pt x="6" y="30"/>
                  </a:cubicBezTo>
                  <a:cubicBezTo>
                    <a:pt x="9" y="33"/>
                    <a:pt x="12" y="33"/>
                    <a:pt x="15" y="33"/>
                  </a:cubicBezTo>
                  <a:lnTo>
                    <a:pt x="41" y="33"/>
                  </a:lnTo>
                  <a:lnTo>
                    <a:pt x="41" y="244"/>
                  </a:lnTo>
                  <a:lnTo>
                    <a:pt x="18" y="244"/>
                  </a:lnTo>
                  <a:cubicBezTo>
                    <a:pt x="12" y="244"/>
                    <a:pt x="9" y="244"/>
                    <a:pt x="6" y="247"/>
                  </a:cubicBezTo>
                  <a:cubicBezTo>
                    <a:pt x="0" y="256"/>
                    <a:pt x="0" y="264"/>
                    <a:pt x="6" y="273"/>
                  </a:cubicBezTo>
                  <a:cubicBezTo>
                    <a:pt x="9" y="276"/>
                    <a:pt x="12" y="276"/>
                    <a:pt x="18" y="276"/>
                  </a:cubicBezTo>
                  <a:lnTo>
                    <a:pt x="226" y="276"/>
                  </a:lnTo>
                  <a:cubicBezTo>
                    <a:pt x="229" y="276"/>
                    <a:pt x="232" y="276"/>
                    <a:pt x="235" y="273"/>
                  </a:cubicBezTo>
                  <a:cubicBezTo>
                    <a:pt x="238" y="267"/>
                    <a:pt x="241" y="264"/>
                    <a:pt x="241" y="258"/>
                  </a:cubicBezTo>
                  <a:lnTo>
                    <a:pt x="241" y="192"/>
                  </a:lnTo>
                  <a:cubicBezTo>
                    <a:pt x="241" y="186"/>
                    <a:pt x="238" y="183"/>
                    <a:pt x="235" y="180"/>
                  </a:cubicBezTo>
                  <a:cubicBezTo>
                    <a:pt x="232" y="177"/>
                    <a:pt x="226" y="174"/>
                    <a:pt x="224" y="174"/>
                  </a:cubicBezTo>
                  <a:cubicBezTo>
                    <a:pt x="218" y="174"/>
                    <a:pt x="212" y="174"/>
                    <a:pt x="209" y="180"/>
                  </a:cubicBezTo>
                  <a:cubicBezTo>
                    <a:pt x="206" y="183"/>
                    <a:pt x="203" y="186"/>
                    <a:pt x="206" y="192"/>
                  </a:cubicBezTo>
                  <a:lnTo>
                    <a:pt x="206" y="244"/>
                  </a:lnTo>
                  <a:lnTo>
                    <a:pt x="76" y="244"/>
                  </a:lnTo>
                  <a:lnTo>
                    <a:pt x="76" y="148"/>
                  </a:lnTo>
                  <a:lnTo>
                    <a:pt x="134" y="148"/>
                  </a:lnTo>
                  <a:lnTo>
                    <a:pt x="134" y="169"/>
                  </a:lnTo>
                  <a:cubicBezTo>
                    <a:pt x="134" y="174"/>
                    <a:pt x="134" y="177"/>
                    <a:pt x="137" y="183"/>
                  </a:cubicBezTo>
                  <a:cubicBezTo>
                    <a:pt x="142" y="183"/>
                    <a:pt x="145" y="186"/>
                    <a:pt x="151" y="186"/>
                  </a:cubicBezTo>
                  <a:cubicBezTo>
                    <a:pt x="157" y="186"/>
                    <a:pt x="160" y="183"/>
                    <a:pt x="166" y="183"/>
                  </a:cubicBezTo>
                  <a:cubicBezTo>
                    <a:pt x="168" y="177"/>
                    <a:pt x="168" y="174"/>
                    <a:pt x="168" y="169"/>
                  </a:cubicBezTo>
                  <a:lnTo>
                    <a:pt x="168" y="96"/>
                  </a:lnTo>
                  <a:cubicBezTo>
                    <a:pt x="168" y="93"/>
                    <a:pt x="168" y="88"/>
                    <a:pt x="166" y="85"/>
                  </a:cubicBezTo>
                  <a:cubicBezTo>
                    <a:pt x="163" y="82"/>
                    <a:pt x="157" y="82"/>
                    <a:pt x="151" y="82"/>
                  </a:cubicBezTo>
                  <a:cubicBezTo>
                    <a:pt x="145" y="82"/>
                    <a:pt x="142" y="82"/>
                    <a:pt x="137" y="85"/>
                  </a:cubicBezTo>
                  <a:cubicBezTo>
                    <a:pt x="134" y="88"/>
                    <a:pt x="134" y="93"/>
                    <a:pt x="134" y="96"/>
                  </a:cubicBezTo>
                  <a:lnTo>
                    <a:pt x="134" y="119"/>
                  </a:lnTo>
                  <a:lnTo>
                    <a:pt x="76" y="119"/>
                  </a:lnTo>
                  <a:lnTo>
                    <a:pt x="76" y="33"/>
                  </a:lnTo>
                  <a:lnTo>
                    <a:pt x="200" y="33"/>
                  </a:lnTo>
                  <a:lnTo>
                    <a:pt x="200" y="76"/>
                  </a:lnTo>
                  <a:cubicBezTo>
                    <a:pt x="200" y="79"/>
                    <a:pt x="200" y="85"/>
                    <a:pt x="203" y="88"/>
                  </a:cubicBezTo>
                  <a:cubicBezTo>
                    <a:pt x="209" y="90"/>
                    <a:pt x="212" y="90"/>
                    <a:pt x="218" y="90"/>
                  </a:cubicBezTo>
                  <a:cubicBezTo>
                    <a:pt x="224" y="90"/>
                    <a:pt x="226" y="90"/>
                    <a:pt x="232" y="88"/>
                  </a:cubicBezTo>
                  <a:cubicBezTo>
                    <a:pt x="235" y="85"/>
                    <a:pt x="235" y="79"/>
                    <a:pt x="235" y="76"/>
                  </a:cubicBezTo>
                  <a:lnTo>
                    <a:pt x="235" y="15"/>
                  </a:lnTo>
                  <a:cubicBezTo>
                    <a:pt x="235" y="12"/>
                    <a:pt x="235" y="6"/>
                    <a:pt x="232" y="4"/>
                  </a:cubicBezTo>
                  <a:cubicBezTo>
                    <a:pt x="229" y="1"/>
                    <a:pt x="224" y="1"/>
                    <a:pt x="221"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7"/>
          <p:cNvSpPr txBox="1">
            <a:spLocks noGrp="1"/>
          </p:cNvSpPr>
          <p:nvPr>
            <p:ph type="title"/>
          </p:nvPr>
        </p:nvSpPr>
        <p:spPr>
          <a:xfrm>
            <a:off x="3037275" y="1816375"/>
            <a:ext cx="3069600" cy="5589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84" name="Google Shape;184;p7"/>
          <p:cNvSpPr txBox="1">
            <a:spLocks noGrp="1"/>
          </p:cNvSpPr>
          <p:nvPr>
            <p:ph type="subTitle" idx="1"/>
          </p:nvPr>
        </p:nvSpPr>
        <p:spPr>
          <a:xfrm>
            <a:off x="3395175" y="2411350"/>
            <a:ext cx="2353800" cy="12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5"/>
        <p:cNvGrpSpPr/>
        <p:nvPr/>
      </p:nvGrpSpPr>
      <p:grpSpPr>
        <a:xfrm>
          <a:off x="0" y="0"/>
          <a:ext cx="0" cy="0"/>
          <a:chOff x="0" y="0"/>
          <a:chExt cx="0" cy="0"/>
        </a:xfrm>
      </p:grpSpPr>
      <p:sp>
        <p:nvSpPr>
          <p:cNvPr id="186" name="Google Shape;186;p8"/>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407150" y="3231236"/>
            <a:ext cx="2374139" cy="2283391"/>
          </a:xfrm>
          <a:custGeom>
            <a:avLst/>
            <a:gdLst/>
            <a:ahLst/>
            <a:cxnLst/>
            <a:rect l="l" t="t" r="r" b="b"/>
            <a:pathLst>
              <a:path w="18331" h="17631" extrusionOk="0">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0" y="3454500"/>
            <a:ext cx="9262156" cy="1731879"/>
          </a:xfrm>
          <a:custGeom>
            <a:avLst/>
            <a:gdLst/>
            <a:ahLst/>
            <a:cxnLst/>
            <a:rect l="l" t="t" r="r" b="b"/>
            <a:pathLst>
              <a:path w="28968" h="4272" extrusionOk="0">
                <a:moveTo>
                  <a:pt x="21071" y="0"/>
                </a:moveTo>
                <a:cubicBezTo>
                  <a:pt x="21051" y="0"/>
                  <a:pt x="21031" y="1"/>
                  <a:pt x="21010" y="2"/>
                </a:cubicBezTo>
                <a:cubicBezTo>
                  <a:pt x="20414" y="25"/>
                  <a:pt x="19898" y="430"/>
                  <a:pt x="19730" y="1007"/>
                </a:cubicBezTo>
                <a:cubicBezTo>
                  <a:pt x="19391" y="841"/>
                  <a:pt x="19030" y="761"/>
                  <a:pt x="18672" y="761"/>
                </a:cubicBezTo>
                <a:cubicBezTo>
                  <a:pt x="17958" y="761"/>
                  <a:pt x="17259" y="1079"/>
                  <a:pt x="16790" y="1667"/>
                </a:cubicBezTo>
                <a:cubicBezTo>
                  <a:pt x="16520" y="1393"/>
                  <a:pt x="16174" y="1263"/>
                  <a:pt x="15831" y="1263"/>
                </a:cubicBezTo>
                <a:cubicBezTo>
                  <a:pt x="15316" y="1263"/>
                  <a:pt x="14810" y="1556"/>
                  <a:pt x="14586" y="2090"/>
                </a:cubicBezTo>
                <a:cubicBezTo>
                  <a:pt x="14474" y="2062"/>
                  <a:pt x="14359" y="2048"/>
                  <a:pt x="14245" y="2048"/>
                </a:cubicBezTo>
                <a:cubicBezTo>
                  <a:pt x="14052" y="2048"/>
                  <a:pt x="13860" y="2088"/>
                  <a:pt x="13682" y="2168"/>
                </a:cubicBezTo>
                <a:cubicBezTo>
                  <a:pt x="13276" y="2249"/>
                  <a:pt x="12866" y="2289"/>
                  <a:pt x="12457" y="2289"/>
                </a:cubicBezTo>
                <a:cubicBezTo>
                  <a:pt x="11467" y="2289"/>
                  <a:pt x="10486" y="2055"/>
                  <a:pt x="9595" y="1601"/>
                </a:cubicBezTo>
                <a:cubicBezTo>
                  <a:pt x="8812" y="1601"/>
                  <a:pt x="8120" y="2110"/>
                  <a:pt x="7886" y="2858"/>
                </a:cubicBezTo>
                <a:cubicBezTo>
                  <a:pt x="7458" y="2525"/>
                  <a:pt x="6946" y="2360"/>
                  <a:pt x="6435" y="2360"/>
                </a:cubicBezTo>
                <a:cubicBezTo>
                  <a:pt x="5857" y="2360"/>
                  <a:pt x="5280" y="2571"/>
                  <a:pt x="4830" y="2988"/>
                </a:cubicBezTo>
                <a:cubicBezTo>
                  <a:pt x="4639" y="2432"/>
                  <a:pt x="4122" y="2096"/>
                  <a:pt x="3581" y="2096"/>
                </a:cubicBezTo>
                <a:cubicBezTo>
                  <a:pt x="3363" y="2096"/>
                  <a:pt x="3141" y="2150"/>
                  <a:pt x="2935" y="2267"/>
                </a:cubicBezTo>
                <a:cubicBezTo>
                  <a:pt x="2944" y="2200"/>
                  <a:pt x="2947" y="2134"/>
                  <a:pt x="2947" y="2064"/>
                </a:cubicBezTo>
                <a:cubicBezTo>
                  <a:pt x="2947" y="1366"/>
                  <a:pt x="2561" y="723"/>
                  <a:pt x="1944" y="395"/>
                </a:cubicBezTo>
                <a:cubicBezTo>
                  <a:pt x="1666" y="248"/>
                  <a:pt x="1361" y="174"/>
                  <a:pt x="1056" y="174"/>
                </a:cubicBezTo>
                <a:cubicBezTo>
                  <a:pt x="687" y="174"/>
                  <a:pt x="318" y="282"/>
                  <a:pt x="1" y="497"/>
                </a:cubicBezTo>
                <a:lnTo>
                  <a:pt x="1" y="4271"/>
                </a:lnTo>
                <a:lnTo>
                  <a:pt x="28968" y="4271"/>
                </a:lnTo>
                <a:lnTo>
                  <a:pt x="28968" y="2359"/>
                </a:lnTo>
                <a:cubicBezTo>
                  <a:pt x="28661" y="2122"/>
                  <a:pt x="28284" y="1994"/>
                  <a:pt x="27896" y="1994"/>
                </a:cubicBezTo>
                <a:cubicBezTo>
                  <a:pt x="27586" y="1994"/>
                  <a:pt x="27282" y="2076"/>
                  <a:pt x="27012" y="2232"/>
                </a:cubicBezTo>
                <a:cubicBezTo>
                  <a:pt x="26808" y="2032"/>
                  <a:pt x="26534" y="1923"/>
                  <a:pt x="26253" y="1923"/>
                </a:cubicBezTo>
                <a:cubicBezTo>
                  <a:pt x="26176" y="1923"/>
                  <a:pt x="26099" y="1931"/>
                  <a:pt x="26022" y="1948"/>
                </a:cubicBezTo>
                <a:cubicBezTo>
                  <a:pt x="25590" y="1021"/>
                  <a:pt x="24677" y="492"/>
                  <a:pt x="23736" y="492"/>
                </a:cubicBezTo>
                <a:cubicBezTo>
                  <a:pt x="23269" y="492"/>
                  <a:pt x="22795" y="623"/>
                  <a:pt x="22369" y="900"/>
                </a:cubicBezTo>
                <a:cubicBezTo>
                  <a:pt x="22165" y="357"/>
                  <a:pt x="21647" y="0"/>
                  <a:pt x="2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2778900" y="3868775"/>
            <a:ext cx="1653000" cy="975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txBox="1">
            <a:spLocks noGrp="1"/>
          </p:cNvSpPr>
          <p:nvPr>
            <p:ph type="title"/>
          </p:nvPr>
        </p:nvSpPr>
        <p:spPr>
          <a:xfrm>
            <a:off x="3237800" y="729950"/>
            <a:ext cx="4856700" cy="2317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7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1"/>
        <p:cNvGrpSpPr/>
        <p:nvPr/>
      </p:nvGrpSpPr>
      <p:grpSpPr>
        <a:xfrm>
          <a:off x="0" y="0"/>
          <a:ext cx="0" cy="0"/>
          <a:chOff x="0" y="0"/>
          <a:chExt cx="0" cy="0"/>
        </a:xfrm>
      </p:grpSpPr>
      <p:sp>
        <p:nvSpPr>
          <p:cNvPr id="192" name="Google Shape;192;p9"/>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txBox="1">
            <a:spLocks noGrp="1"/>
          </p:cNvSpPr>
          <p:nvPr>
            <p:ph type="title"/>
          </p:nvPr>
        </p:nvSpPr>
        <p:spPr>
          <a:xfrm>
            <a:off x="630425" y="1258475"/>
            <a:ext cx="3591300" cy="166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b="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4" name="Google Shape;194;p9"/>
          <p:cNvSpPr txBox="1">
            <a:spLocks noGrp="1"/>
          </p:cNvSpPr>
          <p:nvPr>
            <p:ph type="subTitle" idx="1"/>
          </p:nvPr>
        </p:nvSpPr>
        <p:spPr>
          <a:xfrm>
            <a:off x="1434791" y="2768250"/>
            <a:ext cx="2787300" cy="74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5" name="Google Shape;195;p9"/>
          <p:cNvSpPr/>
          <p:nvPr/>
        </p:nvSpPr>
        <p:spPr>
          <a:xfrm rot="905221" flipH="1">
            <a:off x="4708395" y="2350398"/>
            <a:ext cx="4257484" cy="3992780"/>
          </a:xfrm>
          <a:custGeom>
            <a:avLst/>
            <a:gdLst/>
            <a:ahLst/>
            <a:cxnLst/>
            <a:rect l="l" t="t" r="r" b="b"/>
            <a:pathLst>
              <a:path w="13126" h="12310" extrusionOk="0">
                <a:moveTo>
                  <a:pt x="2325" y="0"/>
                </a:moveTo>
                <a:cubicBezTo>
                  <a:pt x="1430" y="0"/>
                  <a:pt x="591" y="247"/>
                  <a:pt x="1" y="756"/>
                </a:cubicBezTo>
                <a:lnTo>
                  <a:pt x="40" y="12310"/>
                </a:lnTo>
                <a:lnTo>
                  <a:pt x="13125" y="12310"/>
                </a:lnTo>
                <a:cubicBezTo>
                  <a:pt x="10915" y="12077"/>
                  <a:pt x="11982" y="10856"/>
                  <a:pt x="11293" y="9712"/>
                </a:cubicBezTo>
                <a:cubicBezTo>
                  <a:pt x="10915" y="9082"/>
                  <a:pt x="10554" y="8755"/>
                  <a:pt x="10043" y="8755"/>
                </a:cubicBezTo>
                <a:cubicBezTo>
                  <a:pt x="9769" y="8755"/>
                  <a:pt x="9451" y="8850"/>
                  <a:pt x="9064" y="9043"/>
                </a:cubicBezTo>
                <a:cubicBezTo>
                  <a:pt x="9830" y="7350"/>
                  <a:pt x="8612" y="5842"/>
                  <a:pt x="6940" y="5842"/>
                </a:cubicBezTo>
                <a:cubicBezTo>
                  <a:pt x="6899" y="5842"/>
                  <a:pt x="6857" y="5843"/>
                  <a:pt x="6815" y="5844"/>
                </a:cubicBezTo>
                <a:cubicBezTo>
                  <a:pt x="7960" y="2064"/>
                  <a:pt x="4911" y="0"/>
                  <a:pt x="2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6"/>
        <p:cNvGrpSpPr/>
        <p:nvPr/>
      </p:nvGrpSpPr>
      <p:grpSpPr>
        <a:xfrm>
          <a:off x="0" y="0"/>
          <a:ext cx="0" cy="0"/>
          <a:chOff x="0" y="0"/>
          <a:chExt cx="0" cy="0"/>
        </a:xfrm>
      </p:grpSpPr>
      <p:sp>
        <p:nvSpPr>
          <p:cNvPr id="197" name="Google Shape;197;p10"/>
          <p:cNvSpPr txBox="1">
            <a:spLocks noGrp="1"/>
          </p:cNvSpPr>
          <p:nvPr>
            <p:ph type="title"/>
          </p:nvPr>
        </p:nvSpPr>
        <p:spPr>
          <a:xfrm>
            <a:off x="5426175" y="506925"/>
            <a:ext cx="4011000" cy="25908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b="0">
                <a:solidFill>
                  <a:schemeClr val="lt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t of Contents ">
  <p:cSld name="BLANK_1">
    <p:spTree>
      <p:nvGrpSpPr>
        <p:cNvPr id="1" name="Shape 224"/>
        <p:cNvGrpSpPr/>
        <p:nvPr/>
      </p:nvGrpSpPr>
      <p:grpSpPr>
        <a:xfrm>
          <a:off x="0" y="0"/>
          <a:ext cx="0" cy="0"/>
          <a:chOff x="0" y="0"/>
          <a:chExt cx="0" cy="0"/>
        </a:xfrm>
      </p:grpSpPr>
      <p:sp>
        <p:nvSpPr>
          <p:cNvPr id="225" name="Google Shape;225;p13"/>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flipH="1">
            <a:off x="-692661" y="2473825"/>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3"/>
          <p:cNvGrpSpPr/>
          <p:nvPr/>
        </p:nvGrpSpPr>
        <p:grpSpPr>
          <a:xfrm rot="-283375">
            <a:off x="6115826" y="686733"/>
            <a:ext cx="1210327" cy="507591"/>
            <a:chOff x="7036389" y="1157700"/>
            <a:chExt cx="635554" cy="266555"/>
          </a:xfrm>
        </p:grpSpPr>
        <p:sp>
          <p:nvSpPr>
            <p:cNvPr id="228" name="Google Shape;228;p13"/>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3"/>
          <p:cNvSpPr txBox="1">
            <a:spLocks noGrp="1"/>
          </p:cNvSpPr>
          <p:nvPr>
            <p:ph type="title" hasCustomPrompt="1"/>
          </p:nvPr>
        </p:nvSpPr>
        <p:spPr>
          <a:xfrm flipH="1">
            <a:off x="1087449" y="770588"/>
            <a:ext cx="9882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49" name="Google Shape;249;p13"/>
          <p:cNvSpPr txBox="1">
            <a:spLocks noGrp="1"/>
          </p:cNvSpPr>
          <p:nvPr>
            <p:ph type="subTitle" idx="1"/>
          </p:nvPr>
        </p:nvSpPr>
        <p:spPr>
          <a:xfrm>
            <a:off x="400599" y="1685948"/>
            <a:ext cx="23619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50" name="Google Shape;250;p13"/>
          <p:cNvSpPr txBox="1">
            <a:spLocks noGrp="1"/>
          </p:cNvSpPr>
          <p:nvPr>
            <p:ph type="subTitle" idx="2"/>
          </p:nvPr>
        </p:nvSpPr>
        <p:spPr>
          <a:xfrm>
            <a:off x="471549" y="1342263"/>
            <a:ext cx="222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251" name="Google Shape;251;p13"/>
          <p:cNvSpPr txBox="1">
            <a:spLocks noGrp="1"/>
          </p:cNvSpPr>
          <p:nvPr>
            <p:ph type="title" idx="3" hasCustomPrompt="1"/>
          </p:nvPr>
        </p:nvSpPr>
        <p:spPr>
          <a:xfrm flipH="1">
            <a:off x="3082700" y="1478213"/>
            <a:ext cx="9864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r>
              <a:t>xx%</a:t>
            </a:r>
          </a:p>
        </p:txBody>
      </p:sp>
      <p:sp>
        <p:nvSpPr>
          <p:cNvPr id="252" name="Google Shape;252;p13"/>
          <p:cNvSpPr txBox="1">
            <a:spLocks noGrp="1"/>
          </p:cNvSpPr>
          <p:nvPr>
            <p:ph type="subTitle" idx="4"/>
          </p:nvPr>
        </p:nvSpPr>
        <p:spPr>
          <a:xfrm>
            <a:off x="2397050" y="2389150"/>
            <a:ext cx="23577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3" name="Google Shape;253;p13"/>
          <p:cNvSpPr txBox="1">
            <a:spLocks noGrp="1"/>
          </p:cNvSpPr>
          <p:nvPr>
            <p:ph type="subTitle" idx="5"/>
          </p:nvPr>
        </p:nvSpPr>
        <p:spPr>
          <a:xfrm>
            <a:off x="2467850" y="2048138"/>
            <a:ext cx="2216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spcBef>
                <a:spcPts val="0"/>
              </a:spcBef>
              <a:spcAft>
                <a:spcPts val="0"/>
              </a:spcAft>
              <a:buClr>
                <a:schemeClr val="dk1"/>
              </a:buClr>
              <a:buSzPts val="2000"/>
              <a:buNone/>
              <a:defRPr sz="2000">
                <a:solidFill>
                  <a:schemeClr val="dk1"/>
                </a:solidFill>
              </a:defRPr>
            </a:lvl2pPr>
            <a:lvl3pPr lvl="2" rtl="0">
              <a:spcBef>
                <a:spcPts val="1600"/>
              </a:spcBef>
              <a:spcAft>
                <a:spcPts val="0"/>
              </a:spcAft>
              <a:buClr>
                <a:schemeClr val="dk1"/>
              </a:buClr>
              <a:buSzPts val="2000"/>
              <a:buNone/>
              <a:defRPr sz="2000">
                <a:solidFill>
                  <a:schemeClr val="dk1"/>
                </a:solidFill>
              </a:defRPr>
            </a:lvl3pPr>
            <a:lvl4pPr lvl="3" rtl="0">
              <a:spcBef>
                <a:spcPts val="1600"/>
              </a:spcBef>
              <a:spcAft>
                <a:spcPts val="0"/>
              </a:spcAft>
              <a:buClr>
                <a:schemeClr val="dk1"/>
              </a:buClr>
              <a:buSzPts val="2000"/>
              <a:buNone/>
              <a:defRPr sz="2000">
                <a:solidFill>
                  <a:schemeClr val="dk1"/>
                </a:solidFill>
              </a:defRPr>
            </a:lvl4pPr>
            <a:lvl5pPr lvl="4" rtl="0">
              <a:spcBef>
                <a:spcPts val="1600"/>
              </a:spcBef>
              <a:spcAft>
                <a:spcPts val="0"/>
              </a:spcAft>
              <a:buClr>
                <a:schemeClr val="dk1"/>
              </a:buClr>
              <a:buSzPts val="2000"/>
              <a:buNone/>
              <a:defRPr sz="2000">
                <a:solidFill>
                  <a:schemeClr val="dk1"/>
                </a:solidFill>
              </a:defRPr>
            </a:lvl5pPr>
            <a:lvl6pPr lvl="5" rtl="0">
              <a:spcBef>
                <a:spcPts val="1600"/>
              </a:spcBef>
              <a:spcAft>
                <a:spcPts val="0"/>
              </a:spcAft>
              <a:buClr>
                <a:schemeClr val="dk1"/>
              </a:buClr>
              <a:buSzPts val="2000"/>
              <a:buNone/>
              <a:defRPr sz="2000">
                <a:solidFill>
                  <a:schemeClr val="dk1"/>
                </a:solidFill>
              </a:defRPr>
            </a:lvl6pPr>
            <a:lvl7pPr lvl="6" rtl="0">
              <a:spcBef>
                <a:spcPts val="1600"/>
              </a:spcBef>
              <a:spcAft>
                <a:spcPts val="0"/>
              </a:spcAft>
              <a:buClr>
                <a:schemeClr val="dk1"/>
              </a:buClr>
              <a:buSzPts val="2000"/>
              <a:buNone/>
              <a:defRPr sz="2000">
                <a:solidFill>
                  <a:schemeClr val="dk1"/>
                </a:solidFill>
              </a:defRPr>
            </a:lvl7pPr>
            <a:lvl8pPr lvl="7" rtl="0">
              <a:spcBef>
                <a:spcPts val="1600"/>
              </a:spcBef>
              <a:spcAft>
                <a:spcPts val="0"/>
              </a:spcAft>
              <a:buClr>
                <a:schemeClr val="dk1"/>
              </a:buClr>
              <a:buSzPts val="2000"/>
              <a:buNone/>
              <a:defRPr sz="2000">
                <a:solidFill>
                  <a:schemeClr val="dk1"/>
                </a:solidFill>
              </a:defRPr>
            </a:lvl8pPr>
            <a:lvl9pPr lvl="8" rtl="0">
              <a:spcBef>
                <a:spcPts val="1600"/>
              </a:spcBef>
              <a:spcAft>
                <a:spcPts val="1600"/>
              </a:spcAft>
              <a:buClr>
                <a:schemeClr val="dk1"/>
              </a:buClr>
              <a:buSzPts val="2000"/>
              <a:buNone/>
              <a:defRPr sz="2000">
                <a:solidFill>
                  <a:schemeClr val="dk1"/>
                </a:solidFill>
              </a:defRPr>
            </a:lvl9pPr>
          </a:lstStyle>
          <a:p>
            <a:endParaRPr/>
          </a:p>
        </p:txBody>
      </p:sp>
      <p:sp>
        <p:nvSpPr>
          <p:cNvPr id="254" name="Google Shape;254;p13"/>
          <p:cNvSpPr txBox="1">
            <a:spLocks noGrp="1"/>
          </p:cNvSpPr>
          <p:nvPr>
            <p:ph type="title" idx="6" hasCustomPrompt="1"/>
          </p:nvPr>
        </p:nvSpPr>
        <p:spPr>
          <a:xfrm flipH="1">
            <a:off x="5076137" y="2180037"/>
            <a:ext cx="9882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55" name="Google Shape;255;p13"/>
          <p:cNvSpPr txBox="1">
            <a:spLocks noGrp="1"/>
          </p:cNvSpPr>
          <p:nvPr>
            <p:ph type="subTitle" idx="7"/>
          </p:nvPr>
        </p:nvSpPr>
        <p:spPr>
          <a:xfrm>
            <a:off x="4462187" y="3094325"/>
            <a:ext cx="22161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56" name="Google Shape;256;p13"/>
          <p:cNvSpPr txBox="1">
            <a:spLocks noGrp="1"/>
          </p:cNvSpPr>
          <p:nvPr>
            <p:ph type="subTitle" idx="8"/>
          </p:nvPr>
        </p:nvSpPr>
        <p:spPr>
          <a:xfrm>
            <a:off x="4460237" y="2755011"/>
            <a:ext cx="222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257" name="Google Shape;257;p13"/>
          <p:cNvSpPr txBox="1">
            <a:spLocks noGrp="1"/>
          </p:cNvSpPr>
          <p:nvPr>
            <p:ph type="title" idx="9" hasCustomPrompt="1"/>
          </p:nvPr>
        </p:nvSpPr>
        <p:spPr>
          <a:xfrm flipH="1">
            <a:off x="7071357" y="2889364"/>
            <a:ext cx="9864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r>
              <a:t>xx%</a:t>
            </a:r>
          </a:p>
        </p:txBody>
      </p:sp>
      <p:sp>
        <p:nvSpPr>
          <p:cNvPr id="258" name="Google Shape;258;p13"/>
          <p:cNvSpPr txBox="1">
            <a:spLocks noGrp="1"/>
          </p:cNvSpPr>
          <p:nvPr>
            <p:ph type="subTitle" idx="13"/>
          </p:nvPr>
        </p:nvSpPr>
        <p:spPr>
          <a:xfrm>
            <a:off x="6385699" y="3800700"/>
            <a:ext cx="23577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9" name="Google Shape;259;p13"/>
          <p:cNvSpPr txBox="1">
            <a:spLocks noGrp="1"/>
          </p:cNvSpPr>
          <p:nvPr>
            <p:ph type="subTitle" idx="14"/>
          </p:nvPr>
        </p:nvSpPr>
        <p:spPr>
          <a:xfrm>
            <a:off x="6456507" y="3460513"/>
            <a:ext cx="2216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spcBef>
                <a:spcPts val="0"/>
              </a:spcBef>
              <a:spcAft>
                <a:spcPts val="0"/>
              </a:spcAft>
              <a:buClr>
                <a:schemeClr val="dk1"/>
              </a:buClr>
              <a:buSzPts val="2000"/>
              <a:buNone/>
              <a:defRPr sz="2000">
                <a:solidFill>
                  <a:schemeClr val="dk1"/>
                </a:solidFill>
              </a:defRPr>
            </a:lvl2pPr>
            <a:lvl3pPr lvl="2" rtl="0">
              <a:spcBef>
                <a:spcPts val="1600"/>
              </a:spcBef>
              <a:spcAft>
                <a:spcPts val="0"/>
              </a:spcAft>
              <a:buClr>
                <a:schemeClr val="dk1"/>
              </a:buClr>
              <a:buSzPts val="2000"/>
              <a:buNone/>
              <a:defRPr sz="2000">
                <a:solidFill>
                  <a:schemeClr val="dk1"/>
                </a:solidFill>
              </a:defRPr>
            </a:lvl3pPr>
            <a:lvl4pPr lvl="3" rtl="0">
              <a:spcBef>
                <a:spcPts val="1600"/>
              </a:spcBef>
              <a:spcAft>
                <a:spcPts val="0"/>
              </a:spcAft>
              <a:buClr>
                <a:schemeClr val="dk1"/>
              </a:buClr>
              <a:buSzPts val="2000"/>
              <a:buNone/>
              <a:defRPr sz="2000">
                <a:solidFill>
                  <a:schemeClr val="dk1"/>
                </a:solidFill>
              </a:defRPr>
            </a:lvl4pPr>
            <a:lvl5pPr lvl="4" rtl="0">
              <a:spcBef>
                <a:spcPts val="1600"/>
              </a:spcBef>
              <a:spcAft>
                <a:spcPts val="0"/>
              </a:spcAft>
              <a:buClr>
                <a:schemeClr val="dk1"/>
              </a:buClr>
              <a:buSzPts val="2000"/>
              <a:buNone/>
              <a:defRPr sz="2000">
                <a:solidFill>
                  <a:schemeClr val="dk1"/>
                </a:solidFill>
              </a:defRPr>
            </a:lvl5pPr>
            <a:lvl6pPr lvl="5" rtl="0">
              <a:spcBef>
                <a:spcPts val="1600"/>
              </a:spcBef>
              <a:spcAft>
                <a:spcPts val="0"/>
              </a:spcAft>
              <a:buClr>
                <a:schemeClr val="dk1"/>
              </a:buClr>
              <a:buSzPts val="2000"/>
              <a:buNone/>
              <a:defRPr sz="2000">
                <a:solidFill>
                  <a:schemeClr val="dk1"/>
                </a:solidFill>
              </a:defRPr>
            </a:lvl6pPr>
            <a:lvl7pPr lvl="6" rtl="0">
              <a:spcBef>
                <a:spcPts val="1600"/>
              </a:spcBef>
              <a:spcAft>
                <a:spcPts val="0"/>
              </a:spcAft>
              <a:buClr>
                <a:schemeClr val="dk1"/>
              </a:buClr>
              <a:buSzPts val="2000"/>
              <a:buNone/>
              <a:defRPr sz="2000">
                <a:solidFill>
                  <a:schemeClr val="dk1"/>
                </a:solidFill>
              </a:defRPr>
            </a:lvl7pPr>
            <a:lvl8pPr lvl="7" rtl="0">
              <a:spcBef>
                <a:spcPts val="1600"/>
              </a:spcBef>
              <a:spcAft>
                <a:spcPts val="0"/>
              </a:spcAft>
              <a:buClr>
                <a:schemeClr val="dk1"/>
              </a:buClr>
              <a:buSzPts val="2000"/>
              <a:buNone/>
              <a:defRPr sz="2000">
                <a:solidFill>
                  <a:schemeClr val="dk1"/>
                </a:solidFill>
              </a:defRPr>
            </a:lvl8pPr>
            <a:lvl9pPr lvl="8" rtl="0">
              <a:spcBef>
                <a:spcPts val="1600"/>
              </a:spcBef>
              <a:spcAft>
                <a:spcPts val="1600"/>
              </a:spcAft>
              <a:buClr>
                <a:schemeClr val="dk1"/>
              </a:buClr>
              <a:buSzPts val="2000"/>
              <a:buNone/>
              <a:defRPr sz="20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7700" y="445025"/>
            <a:ext cx="7908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1pPr>
            <a:lvl2pPr lvl="1">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2pPr>
            <a:lvl3pPr lvl="2">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3pPr>
            <a:lvl4pPr lvl="3">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4pPr>
            <a:lvl5pPr lvl="4">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5pPr>
            <a:lvl6pPr lvl="5">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6pPr>
            <a:lvl7pPr lvl="6">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7pPr>
            <a:lvl8pPr lvl="7">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8pPr>
            <a:lvl9pPr lvl="8">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9pPr>
          </a:lstStyle>
          <a:p>
            <a:endParaRPr/>
          </a:p>
        </p:txBody>
      </p:sp>
      <p:sp>
        <p:nvSpPr>
          <p:cNvPr id="7" name="Google Shape;7;p1"/>
          <p:cNvSpPr txBox="1">
            <a:spLocks noGrp="1"/>
          </p:cNvSpPr>
          <p:nvPr>
            <p:ph type="body" idx="1"/>
          </p:nvPr>
        </p:nvSpPr>
        <p:spPr>
          <a:xfrm>
            <a:off x="617700" y="1152475"/>
            <a:ext cx="7908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 id="2147483664" r:id="rId11"/>
    <p:sldLayoutId id="2147483670" r:id="rId12"/>
    <p:sldLayoutId id="2147483671" r:id="rId13"/>
    <p:sldLayoutId id="2147483672" r:id="rId14"/>
    <p:sldLayoutId id="214748367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55.xml"/><Relationship Id="rId7" Type="http://schemas.openxmlformats.org/officeDocument/2006/relationships/image" Target="../media/image1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11.xml"/><Relationship Id="rId5" Type="http://schemas.openxmlformats.org/officeDocument/2006/relationships/slideLayout" Target="../slideLayouts/slideLayout11.xml"/><Relationship Id="rId10" Type="http://schemas.openxmlformats.org/officeDocument/2006/relationships/image" Target="../media/image15.png"/><Relationship Id="rId4" Type="http://schemas.openxmlformats.org/officeDocument/2006/relationships/tags" Target="../tags/tag56.xml"/><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59.xml"/><Relationship Id="rId7" Type="http://schemas.openxmlformats.org/officeDocument/2006/relationships/image" Target="../media/image16.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12.xml"/><Relationship Id="rId11" Type="http://schemas.openxmlformats.org/officeDocument/2006/relationships/image" Target="../media/image20.sv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60.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21.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16.png"/><Relationship Id="rId5" Type="http://schemas.openxmlformats.org/officeDocument/2006/relationships/notesSlide" Target="../notesSlides/notesSlide13.xml"/><Relationship Id="rId4"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17.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22.gif"/><Relationship Id="rId5" Type="http://schemas.openxmlformats.org/officeDocument/2006/relationships/notesSlide" Target="../notesSlides/notesSlide14.xml"/><Relationship Id="rId4"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tags" Target="../tags/tag69.xml"/><Relationship Id="rId7" Type="http://schemas.openxmlformats.org/officeDocument/2006/relationships/image" Target="../media/image24.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23.gif"/><Relationship Id="rId5" Type="http://schemas.openxmlformats.org/officeDocument/2006/relationships/notesSlide" Target="../notesSlides/notesSlide15.xml"/><Relationship Id="rId4"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tags" Target="../tags/tag74.xml"/><Relationship Id="rId7" Type="http://schemas.openxmlformats.org/officeDocument/2006/relationships/image" Target="../media/image26.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notesSlide" Target="../notesSlides/notesSlide17.xml"/><Relationship Id="rId5" Type="http://schemas.openxmlformats.org/officeDocument/2006/relationships/slideLayout" Target="../slideLayouts/slideLayout3.xml"/><Relationship Id="rId10" Type="http://schemas.openxmlformats.org/officeDocument/2006/relationships/image" Target="../media/image29.png"/><Relationship Id="rId4" Type="http://schemas.openxmlformats.org/officeDocument/2006/relationships/tags" Target="../tags/tag75.xm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image" Target="../media/image32.png"/><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image" Target="../media/image3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30.png"/><Relationship Id="rId5" Type="http://schemas.openxmlformats.org/officeDocument/2006/relationships/tags" Target="../tags/tag80.xml"/><Relationship Id="rId10" Type="http://schemas.openxmlformats.org/officeDocument/2006/relationships/notesSlide" Target="../notesSlides/notesSlide18.xml"/><Relationship Id="rId4" Type="http://schemas.openxmlformats.org/officeDocument/2006/relationships/tags" Target="../tags/tag79.xml"/><Relationship Id="rId9"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chart" Target="../charts/chart1.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notesSlide" Target="../notesSlides/notesSlide19.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slideLayout" Target="../slideLayouts/slideLayout3.xml"/><Relationship Id="rId5" Type="http://schemas.openxmlformats.org/officeDocument/2006/relationships/tags" Target="../tags/tag88.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notesSlide" Target="../notesSlides/notesSlide2.xml"/><Relationship Id="rId5" Type="http://schemas.openxmlformats.org/officeDocument/2006/relationships/tags" Target="../tags/tag8.xml"/><Relationship Id="rId10" Type="http://schemas.openxmlformats.org/officeDocument/2006/relationships/slideLayout" Target="../slideLayouts/slideLayout9.xml"/><Relationship Id="rId4" Type="http://schemas.openxmlformats.org/officeDocument/2006/relationships/tags" Target="../tags/tag7.xml"/><Relationship Id="rId9" Type="http://schemas.openxmlformats.org/officeDocument/2006/relationships/tags" Target="../tags/tag1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96.xml"/><Relationship Id="rId7" Type="http://schemas.openxmlformats.org/officeDocument/2006/relationships/image" Target="../media/image33.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notesSlide" Target="../notesSlides/notesSlide20.xml"/><Relationship Id="rId11" Type="http://schemas.openxmlformats.org/officeDocument/2006/relationships/image" Target="../media/image36.png"/><Relationship Id="rId5" Type="http://schemas.openxmlformats.org/officeDocument/2006/relationships/slideLayout" Target="../slideLayouts/slideLayout8.xml"/><Relationship Id="rId10" Type="http://schemas.openxmlformats.org/officeDocument/2006/relationships/image" Target="../media/image35.png"/><Relationship Id="rId4" Type="http://schemas.openxmlformats.org/officeDocument/2006/relationships/tags" Target="../tags/tag97.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40.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39.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38.png"/><Relationship Id="rId5" Type="http://schemas.openxmlformats.org/officeDocument/2006/relationships/tags" Target="../tags/tag102.xml"/><Relationship Id="rId10" Type="http://schemas.openxmlformats.org/officeDocument/2006/relationships/image" Target="../media/image37.png"/><Relationship Id="rId4" Type="http://schemas.openxmlformats.org/officeDocument/2006/relationships/tags" Target="../tags/tag101.xml"/><Relationship Id="rId9"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4.png"/><Relationship Id="rId2" Type="http://schemas.openxmlformats.org/officeDocument/2006/relationships/tags" Target="../tags/tag106.xml"/><Relationship Id="rId1" Type="http://schemas.openxmlformats.org/officeDocument/2006/relationships/tags" Target="../tags/tag105.xml"/><Relationship Id="rId6" Type="http://schemas.microsoft.com/office/2007/relationships/hdphoto" Target="../media/hdphoto2.wdp"/><Relationship Id="rId5" Type="http://schemas.openxmlformats.org/officeDocument/2006/relationships/image" Target="../media/image4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4.png"/><Relationship Id="rId2" Type="http://schemas.openxmlformats.org/officeDocument/2006/relationships/tags" Target="../tags/tag108.xml"/><Relationship Id="rId1" Type="http://schemas.openxmlformats.org/officeDocument/2006/relationships/tags" Target="../tags/tag107.xml"/><Relationship Id="rId6" Type="http://schemas.microsoft.com/office/2007/relationships/hdphoto" Target="../media/hdphoto2.wdp"/><Relationship Id="rId5" Type="http://schemas.openxmlformats.org/officeDocument/2006/relationships/image" Target="../media/image4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4.png"/><Relationship Id="rId2" Type="http://schemas.openxmlformats.org/officeDocument/2006/relationships/tags" Target="../tags/tag110.xml"/><Relationship Id="rId1" Type="http://schemas.openxmlformats.org/officeDocument/2006/relationships/tags" Target="../tags/tag109.xml"/><Relationship Id="rId6" Type="http://schemas.microsoft.com/office/2007/relationships/hdphoto" Target="../media/hdphoto2.wdp"/><Relationship Id="rId5" Type="http://schemas.openxmlformats.org/officeDocument/2006/relationships/image" Target="../media/image4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image" Target="../media/image39.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38.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37.png"/><Relationship Id="rId5" Type="http://schemas.openxmlformats.org/officeDocument/2006/relationships/tags" Target="../tags/tag115.xml"/><Relationship Id="rId10" Type="http://schemas.openxmlformats.org/officeDocument/2006/relationships/notesSlide" Target="../notesSlides/notesSlide25.xml"/><Relationship Id="rId4" Type="http://schemas.openxmlformats.org/officeDocument/2006/relationships/tags" Target="../tags/tag114.xml"/><Relationship Id="rId9" Type="http://schemas.openxmlformats.org/officeDocument/2006/relationships/slideLayout" Target="../slideLayouts/slideLayout3.xml"/><Relationship Id="rId1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3.png"/><Relationship Id="rId2" Type="http://schemas.openxmlformats.org/officeDocument/2006/relationships/tags" Target="../tags/tag120.xml"/><Relationship Id="rId1" Type="http://schemas.openxmlformats.org/officeDocument/2006/relationships/tags" Target="../tags/tag119.xml"/><Relationship Id="rId6" Type="http://schemas.microsoft.com/office/2007/relationships/hdphoto" Target="../media/hdphoto3.wdp"/><Relationship Id="rId5" Type="http://schemas.openxmlformats.org/officeDocument/2006/relationships/image" Target="../media/image4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38.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37.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notesSlide" Target="../notesSlides/notesSlide27.xml"/><Relationship Id="rId5" Type="http://schemas.openxmlformats.org/officeDocument/2006/relationships/tags" Target="../tags/tag125.xml"/><Relationship Id="rId15" Type="http://schemas.openxmlformats.org/officeDocument/2006/relationships/image" Target="../media/image40.png"/><Relationship Id="rId10" Type="http://schemas.openxmlformats.org/officeDocument/2006/relationships/slideLayout" Target="../slideLayouts/slideLayout3.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44.jp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1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image" Target="../media/image4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4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47.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42.xml"/><Relationship Id="rId7" Type="http://schemas.openxmlformats.org/officeDocument/2006/relationships/notesSlide" Target="../notesSlides/notesSlide33.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slideLayout" Target="../slideLayouts/slideLayout10.xml"/><Relationship Id="rId5" Type="http://schemas.openxmlformats.org/officeDocument/2006/relationships/tags" Target="../tags/tag144.xml"/><Relationship Id="rId10" Type="http://schemas.openxmlformats.org/officeDocument/2006/relationships/image" Target="../media/image50.png"/><Relationship Id="rId4" Type="http://schemas.openxmlformats.org/officeDocument/2006/relationships/tags" Target="../tags/tag143.xml"/><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47.xml"/><Relationship Id="rId7" Type="http://schemas.openxmlformats.org/officeDocument/2006/relationships/notesSlide" Target="../notesSlides/notesSlide34.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Layout" Target="../slideLayouts/slideLayout10.xml"/><Relationship Id="rId5" Type="http://schemas.openxmlformats.org/officeDocument/2006/relationships/tags" Target="../tags/tag149.xml"/><Relationship Id="rId10" Type="http://schemas.openxmlformats.org/officeDocument/2006/relationships/image" Target="../media/image50.png"/><Relationship Id="rId4" Type="http://schemas.openxmlformats.org/officeDocument/2006/relationships/tags" Target="../tags/tag148.xml"/><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52.xml"/><Relationship Id="rId7" Type="http://schemas.openxmlformats.org/officeDocument/2006/relationships/notesSlide" Target="../notesSlides/notesSlide35.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slideLayout" Target="../slideLayouts/slideLayout10.xml"/><Relationship Id="rId5" Type="http://schemas.openxmlformats.org/officeDocument/2006/relationships/tags" Target="../tags/tag154.xml"/><Relationship Id="rId10" Type="http://schemas.openxmlformats.org/officeDocument/2006/relationships/image" Target="../media/image50.png"/><Relationship Id="rId4" Type="http://schemas.openxmlformats.org/officeDocument/2006/relationships/tags" Target="../tags/tag153.xml"/><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3" Type="http://schemas.openxmlformats.org/officeDocument/2006/relationships/tags" Target="../tags/tag157.xml"/><Relationship Id="rId7" Type="http://schemas.openxmlformats.org/officeDocument/2006/relationships/slideLayout" Target="../slideLayouts/slideLayout10.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image" Target="../media/image50.png"/><Relationship Id="rId5" Type="http://schemas.openxmlformats.org/officeDocument/2006/relationships/tags" Target="../tags/tag159.xml"/><Relationship Id="rId10" Type="http://schemas.openxmlformats.org/officeDocument/2006/relationships/image" Target="../media/image49.png"/><Relationship Id="rId4" Type="http://schemas.openxmlformats.org/officeDocument/2006/relationships/tags" Target="../tags/tag158.xml"/><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2.xml"/><Relationship Id="rId1" Type="http://schemas.openxmlformats.org/officeDocument/2006/relationships/tags" Target="../tags/tag161.xml"/><Relationship Id="rId5" Type="http://schemas.openxmlformats.org/officeDocument/2006/relationships/image" Target="../media/image22.gif"/><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image" Target="../media/image5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image" Target="../media/image5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8.xml"/><Relationship Id="rId7" Type="http://schemas.openxmlformats.org/officeDocument/2006/relationships/image" Target="../media/image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19.xml"/><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53.png"/><Relationship Id="rId5" Type="http://schemas.openxmlformats.org/officeDocument/2006/relationships/notesSlide" Target="../notesSlides/notesSlide40.xml"/><Relationship Id="rId4"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image" Target="../media/image54.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55.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56.png"/><Relationship Id="rId5" Type="http://schemas.openxmlformats.org/officeDocument/2006/relationships/notesSlide" Target="../notesSlides/notesSlide43.xml"/><Relationship Id="rId4"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78.xml"/><Relationship Id="rId1" Type="http://schemas.openxmlformats.org/officeDocument/2006/relationships/tags" Target="../tags/tag177.xml"/><Relationship Id="rId5" Type="http://schemas.openxmlformats.org/officeDocument/2006/relationships/image" Target="../media/image57.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image" Target="../media/image5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image" Target="../media/image61.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image" Target="../media/image6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image" Target="../media/image63.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notesSlide" Target="../notesSlides/notesSlide5.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slideLayout" Target="../slideLayouts/slideLayout3.xml"/><Relationship Id="rId2" Type="http://schemas.openxmlformats.org/officeDocument/2006/relationships/tags" Target="../tags/tag21.xml"/><Relationship Id="rId16" Type="http://schemas.openxmlformats.org/officeDocument/2006/relationships/tags" Target="../tags/tag35.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hyperlink" Target="https://www.guest-suite.com/blog/e-reputation-definition-fonctionnement" TargetMode="Externa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50.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65.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image" Target="../media/image64.png"/><Relationship Id="rId5" Type="http://schemas.openxmlformats.org/officeDocument/2006/relationships/notesSlide" Target="../notesSlides/notesSlide50.xml"/><Relationship Id="rId4"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tags" Target="../tags/tag194.xml"/><Relationship Id="rId7" Type="http://schemas.openxmlformats.org/officeDocument/2006/relationships/image" Target="../media/image67.png"/><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image" Target="../media/image66.png"/><Relationship Id="rId5" Type="http://schemas.openxmlformats.org/officeDocument/2006/relationships/notesSlide" Target="../notesSlides/notesSlide51.xml"/><Relationship Id="rId4"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image" Target="../media/image69.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98.xml"/><Relationship Id="rId1" Type="http://schemas.openxmlformats.org/officeDocument/2006/relationships/tags" Target="../tags/tag197.xml"/><Relationship Id="rId5" Type="http://schemas.openxmlformats.org/officeDocument/2006/relationships/image" Target="../media/image70.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0.xml"/><Relationship Id="rId1" Type="http://schemas.openxmlformats.org/officeDocument/2006/relationships/tags" Target="../tags/tag199.xml"/><Relationship Id="rId5" Type="http://schemas.openxmlformats.org/officeDocument/2006/relationships/image" Target="../media/image71.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image" Target="../media/image72.pn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tags" Target="../tags/tag205.xml"/><Relationship Id="rId7" Type="http://schemas.openxmlformats.org/officeDocument/2006/relationships/image" Target="../media/image73.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notesSlide" Target="../notesSlides/notesSlide56.xml"/><Relationship Id="rId5" Type="http://schemas.openxmlformats.org/officeDocument/2006/relationships/slideLayout" Target="../slideLayouts/slideLayout3.xml"/><Relationship Id="rId4" Type="http://schemas.openxmlformats.org/officeDocument/2006/relationships/tags" Target="../tags/tag206.xml"/></Relationships>
</file>

<file path=ppt/slides/_rels/slide57.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74.png"/><Relationship Id="rId5" Type="http://schemas.openxmlformats.org/officeDocument/2006/relationships/notesSlide" Target="../notesSlides/notesSlide57.xml"/><Relationship Id="rId4"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tags" Target="../tags/tag222.xml"/><Relationship Id="rId18" Type="http://schemas.openxmlformats.org/officeDocument/2006/relationships/slideLayout" Target="../slideLayouts/slideLayout7.xml"/><Relationship Id="rId3" Type="http://schemas.openxmlformats.org/officeDocument/2006/relationships/tags" Target="../tags/tag212.xml"/><Relationship Id="rId21" Type="http://schemas.openxmlformats.org/officeDocument/2006/relationships/image" Target="../media/image74.png"/><Relationship Id="rId7" Type="http://schemas.openxmlformats.org/officeDocument/2006/relationships/tags" Target="../tags/tag216.xml"/><Relationship Id="rId12" Type="http://schemas.openxmlformats.org/officeDocument/2006/relationships/tags" Target="../tags/tag221.xml"/><Relationship Id="rId17" Type="http://schemas.openxmlformats.org/officeDocument/2006/relationships/tags" Target="../tags/tag226.xml"/><Relationship Id="rId2" Type="http://schemas.openxmlformats.org/officeDocument/2006/relationships/tags" Target="../tags/tag211.xml"/><Relationship Id="rId16" Type="http://schemas.openxmlformats.org/officeDocument/2006/relationships/tags" Target="../tags/tag225.xml"/><Relationship Id="rId20" Type="http://schemas.openxmlformats.org/officeDocument/2006/relationships/image" Target="../media/image75.png"/><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5" Type="http://schemas.openxmlformats.org/officeDocument/2006/relationships/tags" Target="../tags/tag214.xml"/><Relationship Id="rId15" Type="http://schemas.openxmlformats.org/officeDocument/2006/relationships/tags" Target="../tags/tag224.xml"/><Relationship Id="rId23" Type="http://schemas.openxmlformats.org/officeDocument/2006/relationships/image" Target="../media/image36.png"/><Relationship Id="rId10" Type="http://schemas.openxmlformats.org/officeDocument/2006/relationships/tags" Target="../tags/tag219.xml"/><Relationship Id="rId19" Type="http://schemas.openxmlformats.org/officeDocument/2006/relationships/notesSlide" Target="../notesSlides/notesSlide58.xml"/><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tags" Target="../tags/tag223.xml"/><Relationship Id="rId22" Type="http://schemas.openxmlformats.org/officeDocument/2006/relationships/image" Target="../media/image35.png"/></Relationships>
</file>

<file path=ppt/slides/_rels/slide59.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notesSlide" Target="../notesSlides/notesSlide59.xml"/><Relationship Id="rId3" Type="http://schemas.openxmlformats.org/officeDocument/2006/relationships/tags" Target="../tags/tag229.xml"/><Relationship Id="rId7" Type="http://schemas.openxmlformats.org/officeDocument/2006/relationships/tags" Target="../tags/tag233.xml"/><Relationship Id="rId12" Type="http://schemas.openxmlformats.org/officeDocument/2006/relationships/slideLayout" Target="../slideLayouts/slideLayout7.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5" Type="http://schemas.openxmlformats.org/officeDocument/2006/relationships/tags" Target="../tags/tag231.xml"/><Relationship Id="rId10" Type="http://schemas.openxmlformats.org/officeDocument/2006/relationships/tags" Target="../tags/tag236.xml"/><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image" Target="../media/image74.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8.xml"/><Relationship Id="rId7" Type="http://schemas.openxmlformats.org/officeDocument/2006/relationships/notesSlide" Target="../notesSlides/notesSlide6.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3.xml"/><Relationship Id="rId11" Type="http://schemas.openxmlformats.org/officeDocument/2006/relationships/image" Target="../media/image9.png"/><Relationship Id="rId5" Type="http://schemas.openxmlformats.org/officeDocument/2006/relationships/tags" Target="../tags/tag40.xml"/><Relationship Id="rId10" Type="http://schemas.openxmlformats.org/officeDocument/2006/relationships/image" Target="../media/image8.png"/><Relationship Id="rId4" Type="http://schemas.openxmlformats.org/officeDocument/2006/relationships/tags" Target="../tags/tag39.xml"/><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image" Target="../media/image74.png"/><Relationship Id="rId5" Type="http://schemas.openxmlformats.org/officeDocument/2006/relationships/notesSlide" Target="../notesSlides/notesSlide60.xml"/><Relationship Id="rId4"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image" Target="../media/image76.png"/><Relationship Id="rId5" Type="http://schemas.openxmlformats.org/officeDocument/2006/relationships/notesSlide" Target="../notesSlides/notesSlide61.xml"/><Relationship Id="rId4"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image" Target="../media/image76.png"/><Relationship Id="rId5" Type="http://schemas.openxmlformats.org/officeDocument/2006/relationships/notesSlide" Target="../notesSlides/notesSlide62.xml"/><Relationship Id="rId4"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image" Target="../media/image77.png"/><Relationship Id="rId5" Type="http://schemas.openxmlformats.org/officeDocument/2006/relationships/notesSlide" Target="../notesSlides/notesSlide63.xml"/><Relationship Id="rId4"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77.png"/><Relationship Id="rId5" Type="http://schemas.openxmlformats.org/officeDocument/2006/relationships/notesSlide" Target="../notesSlides/notesSlide64.xml"/><Relationship Id="rId4"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image" Target="../media/image78.png"/><Relationship Id="rId5" Type="http://schemas.openxmlformats.org/officeDocument/2006/relationships/notesSlide" Target="../notesSlides/notesSlide65.xml"/><Relationship Id="rId4"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78.png"/><Relationship Id="rId5" Type="http://schemas.openxmlformats.org/officeDocument/2006/relationships/notesSlide" Target="../notesSlides/notesSlide66.xml"/><Relationship Id="rId4"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261.xml"/><Relationship Id="rId7" Type="http://schemas.openxmlformats.org/officeDocument/2006/relationships/notesSlide" Target="../notesSlides/notesSlide67.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slideLayout" Target="../slideLayouts/slideLayout3.xml"/><Relationship Id="rId11" Type="http://schemas.openxmlformats.org/officeDocument/2006/relationships/image" Target="../media/image82.png"/><Relationship Id="rId5" Type="http://schemas.openxmlformats.org/officeDocument/2006/relationships/tags" Target="../tags/tag263.xml"/><Relationship Id="rId10" Type="http://schemas.openxmlformats.org/officeDocument/2006/relationships/image" Target="../media/image81.png"/><Relationship Id="rId4" Type="http://schemas.openxmlformats.org/officeDocument/2006/relationships/tags" Target="../tags/tag262.xml"/><Relationship Id="rId9"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tags" Target="../tags/tag266.xml"/><Relationship Id="rId7" Type="http://schemas.openxmlformats.org/officeDocument/2006/relationships/image" Target="../media/image83.png"/><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notesSlide" Target="../notesSlides/notesSlide68.xml"/><Relationship Id="rId5" Type="http://schemas.openxmlformats.org/officeDocument/2006/relationships/slideLayout" Target="../slideLayouts/slideLayout3.xml"/><Relationship Id="rId4" Type="http://schemas.openxmlformats.org/officeDocument/2006/relationships/tags" Target="../tags/tag267.xml"/></Relationships>
</file>

<file path=ppt/slides/_rels/slide69.xml.rels><?xml version="1.0" encoding="UTF-8" standalone="yes"?>
<Relationships xmlns="http://schemas.openxmlformats.org/package/2006/relationships"><Relationship Id="rId3" Type="http://schemas.openxmlformats.org/officeDocument/2006/relationships/tags" Target="../tags/tag270.xml"/><Relationship Id="rId7" Type="http://schemas.openxmlformats.org/officeDocument/2006/relationships/image" Target="../media/image85.pn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image" Target="../media/image84.png"/><Relationship Id="rId5" Type="http://schemas.openxmlformats.org/officeDocument/2006/relationships/notesSlide" Target="../notesSlides/notesSlide69.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271.xml"/><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image" Target="../media/image2.png"/><Relationship Id="rId5" Type="http://schemas.openxmlformats.org/officeDocument/2006/relationships/notesSlide" Target="../notesSlides/notesSlide71.xml"/><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image" Target="../media/image87.png"/><Relationship Id="rId5" Type="http://schemas.openxmlformats.org/officeDocument/2006/relationships/notesSlide" Target="../notesSlides/notesSlide72.xml"/><Relationship Id="rId4"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9.xml"/><Relationship Id="rId1" Type="http://schemas.openxmlformats.org/officeDocument/2006/relationships/tags" Target="../tags/tag278.xml"/><Relationship Id="rId5" Type="http://schemas.openxmlformats.org/officeDocument/2006/relationships/image" Target="../media/image88.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81.xml"/><Relationship Id="rId1" Type="http://schemas.openxmlformats.org/officeDocument/2006/relationships/tags" Target="../tags/tag280.xml"/><Relationship Id="rId5" Type="http://schemas.openxmlformats.org/officeDocument/2006/relationships/image" Target="../media/image89.pn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83.xml"/><Relationship Id="rId1" Type="http://schemas.openxmlformats.org/officeDocument/2006/relationships/tags" Target="../tags/tag282.xml"/><Relationship Id="rId5" Type="http://schemas.openxmlformats.org/officeDocument/2006/relationships/image" Target="../media/image90.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85.xml"/><Relationship Id="rId1" Type="http://schemas.openxmlformats.org/officeDocument/2006/relationships/tags" Target="../tags/tag284.xml"/><Relationship Id="rId5" Type="http://schemas.openxmlformats.org/officeDocument/2006/relationships/image" Target="../media/image91.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image" Target="../media/image92.png"/><Relationship Id="rId5" Type="http://schemas.openxmlformats.org/officeDocument/2006/relationships/notesSlide" Target="../notesSlides/notesSlide77.xml"/><Relationship Id="rId4"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0"/>
          <p:cNvSpPr txBox="1">
            <a:spLocks noGrp="1"/>
          </p:cNvSpPr>
          <p:nvPr>
            <p:ph type="ctrTitle"/>
            <p:custDataLst>
              <p:tags r:id="rId1"/>
            </p:custDataLst>
          </p:nvPr>
        </p:nvSpPr>
        <p:spPr>
          <a:xfrm>
            <a:off x="3259213" y="1572900"/>
            <a:ext cx="4041000" cy="14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Air</a:t>
            </a:r>
            <a:br>
              <a:rPr lang="en" dirty="0"/>
            </a:br>
            <a:r>
              <a:rPr lang="en" dirty="0"/>
              <a:t>Paradis</a:t>
            </a:r>
            <a:endParaRPr dirty="0"/>
          </a:p>
        </p:txBody>
      </p:sp>
      <p:sp>
        <p:nvSpPr>
          <p:cNvPr id="625" name="Google Shape;625;p30"/>
          <p:cNvSpPr txBox="1">
            <a:spLocks noGrp="1"/>
          </p:cNvSpPr>
          <p:nvPr>
            <p:ph type="subTitle" idx="1"/>
            <p:custDataLst>
              <p:tags r:id="rId2"/>
            </p:custDataLst>
          </p:nvPr>
        </p:nvSpPr>
        <p:spPr>
          <a:xfrm>
            <a:off x="3280388" y="3009025"/>
            <a:ext cx="4041000" cy="4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Une étude de </a:t>
            </a:r>
            <a:r>
              <a:rPr lang="fr-FR" b="1" dirty="0"/>
              <a:t>M</a:t>
            </a:r>
            <a:r>
              <a:rPr lang="fr-FR" dirty="0"/>
              <a:t>arketing </a:t>
            </a:r>
            <a:r>
              <a:rPr lang="fr-FR" b="1" dirty="0"/>
              <a:t>I</a:t>
            </a:r>
            <a:r>
              <a:rPr lang="fr-FR" dirty="0"/>
              <a:t>ntelligence </a:t>
            </a:r>
            <a:r>
              <a:rPr lang="fr-FR" b="1" dirty="0"/>
              <a:t>C</a:t>
            </a:r>
            <a:r>
              <a:rPr lang="fr-FR" dirty="0"/>
              <a:t>onsulting</a:t>
            </a:r>
            <a:endParaRPr dirty="0"/>
          </a:p>
        </p:txBody>
      </p:sp>
      <p:pic>
        <p:nvPicPr>
          <p:cNvPr id="1026" name="Picture 2">
            <a:extLst>
              <a:ext uri="{FF2B5EF4-FFF2-40B4-BE49-F238E27FC236}">
                <a16:creationId xmlns:a16="http://schemas.microsoft.com/office/drawing/2014/main" id="{9461DD9A-EA2F-4625-AFEC-63C7DDE8D2EB}"/>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1232648" y="2150409"/>
            <a:ext cx="421341" cy="4213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56A83A25-6021-4BE2-82AA-31F1F1C36859}"/>
              </a:ext>
            </a:extLst>
          </p:cNvPr>
          <p:cNvSpPr>
            <a:spLocks noGrp="1"/>
          </p:cNvSpPr>
          <p:nvPr>
            <p:ph type="title"/>
            <p:custDataLst>
              <p:tags r:id="rId1"/>
            </p:custDataLst>
          </p:nvPr>
        </p:nvSpPr>
        <p:spPr/>
        <p:txBody>
          <a:bodyPr/>
          <a:lstStyle/>
          <a:p>
            <a:r>
              <a:rPr lang="fr-FR" dirty="0"/>
              <a:t>Les solutions</a:t>
            </a:r>
          </a:p>
        </p:txBody>
      </p:sp>
      <p:grpSp>
        <p:nvGrpSpPr>
          <p:cNvPr id="82" name="Groupe 81">
            <a:extLst>
              <a:ext uri="{FF2B5EF4-FFF2-40B4-BE49-F238E27FC236}">
                <a16:creationId xmlns:a16="http://schemas.microsoft.com/office/drawing/2014/main" id="{E3D5B077-4532-4C90-AE29-9A51747AE68C}"/>
              </a:ext>
            </a:extLst>
          </p:cNvPr>
          <p:cNvGrpSpPr/>
          <p:nvPr>
            <p:custDataLst>
              <p:tags r:id="rId2"/>
            </p:custDataLst>
          </p:nvPr>
        </p:nvGrpSpPr>
        <p:grpSpPr>
          <a:xfrm>
            <a:off x="3154973" y="2297643"/>
            <a:ext cx="2834054" cy="1731752"/>
            <a:chOff x="3154973" y="1901989"/>
            <a:chExt cx="2834054" cy="1731752"/>
          </a:xfrm>
        </p:grpSpPr>
        <p:sp>
          <p:nvSpPr>
            <p:cNvPr id="49" name="Forme libre : forme 48">
              <a:extLst>
                <a:ext uri="{FF2B5EF4-FFF2-40B4-BE49-F238E27FC236}">
                  <a16:creationId xmlns:a16="http://schemas.microsoft.com/office/drawing/2014/main" id="{9F2D8BD3-318F-4B72-B856-8E956E57E46C}"/>
                </a:ext>
              </a:extLst>
            </p:cNvPr>
            <p:cNvSpPr/>
            <p:nvPr/>
          </p:nvSpPr>
          <p:spPr>
            <a:xfrm>
              <a:off x="4642725" y="1901989"/>
              <a:ext cx="930647" cy="897982"/>
            </a:xfrm>
            <a:custGeom>
              <a:avLst/>
              <a:gdLst>
                <a:gd name="connsiteX0" fmla="*/ 756904 w 930647"/>
                <a:gd name="connsiteY0" fmla="*/ 140841 h 897982"/>
                <a:gd name="connsiteX1" fmla="*/ 0 w 930647"/>
                <a:gd name="connsiteY1" fmla="*/ 173793 h 897982"/>
                <a:gd name="connsiteX2" fmla="*/ 789856 w 930647"/>
                <a:gd name="connsiteY2" fmla="*/ 897982 h 897982"/>
                <a:gd name="connsiteX3" fmla="*/ 756904 w 930647"/>
                <a:gd name="connsiteY3" fmla="*/ 140841 h 897982"/>
              </a:gdLst>
              <a:ahLst/>
              <a:cxnLst>
                <a:cxn ang="0">
                  <a:pos x="connsiteX0" y="connsiteY0"/>
                </a:cxn>
                <a:cxn ang="0">
                  <a:pos x="connsiteX1" y="connsiteY1"/>
                </a:cxn>
                <a:cxn ang="0">
                  <a:pos x="connsiteX2" y="connsiteY2"/>
                </a:cxn>
                <a:cxn ang="0">
                  <a:pos x="connsiteX3" y="connsiteY3"/>
                </a:cxn>
              </a:cxnLst>
              <a:rect l="l" t="t" r="r" b="b"/>
              <a:pathLst>
                <a:path w="930647" h="897982">
                  <a:moveTo>
                    <a:pt x="756904" y="140841"/>
                  </a:moveTo>
                  <a:cubicBezTo>
                    <a:pt x="538780" y="-59142"/>
                    <a:pt x="199918" y="-44375"/>
                    <a:pt x="0" y="173793"/>
                  </a:cubicBezTo>
                  <a:lnTo>
                    <a:pt x="789856" y="897982"/>
                  </a:lnTo>
                  <a:cubicBezTo>
                    <a:pt x="989774" y="679793"/>
                    <a:pt x="975006" y="340802"/>
                    <a:pt x="756904" y="140841"/>
                  </a:cubicBezTo>
                  <a:close/>
                </a:path>
              </a:pathLst>
            </a:custGeom>
            <a:solidFill>
              <a:srgbClr val="78B9C8"/>
            </a:solidFill>
            <a:ln w="5525" cap="flat">
              <a:noFill/>
              <a:prstDash val="solid"/>
              <a:miter/>
            </a:ln>
          </p:spPr>
          <p:txBody>
            <a:bodyPr rtlCol="0" anchor="ctr"/>
            <a:lstStyle/>
            <a:p>
              <a:endParaRPr lang="fr-FR"/>
            </a:p>
          </p:txBody>
        </p:sp>
        <p:sp>
          <p:nvSpPr>
            <p:cNvPr id="50" name="Forme libre : forme 49">
              <a:extLst>
                <a:ext uri="{FF2B5EF4-FFF2-40B4-BE49-F238E27FC236}">
                  <a16:creationId xmlns:a16="http://schemas.microsoft.com/office/drawing/2014/main" id="{D4F34EF6-11E2-4007-A319-DB540FC2D084}"/>
                </a:ext>
              </a:extLst>
            </p:cNvPr>
            <p:cNvSpPr/>
            <p:nvPr/>
          </p:nvSpPr>
          <p:spPr>
            <a:xfrm>
              <a:off x="3498928" y="2008037"/>
              <a:ext cx="1220426" cy="1018490"/>
            </a:xfrm>
            <a:custGeom>
              <a:avLst/>
              <a:gdLst>
                <a:gd name="connsiteX0" fmla="*/ 306200 w 1220426"/>
                <a:gd name="connsiteY0" fmla="*/ 103962 h 1018490"/>
                <a:gd name="connsiteX1" fmla="*/ 103925 w 1220426"/>
                <a:gd name="connsiteY1" fmla="*/ 1018491 h 1018490"/>
                <a:gd name="connsiteX2" fmla="*/ 1220427 w 1220426"/>
                <a:gd name="connsiteY2" fmla="*/ 306302 h 1018490"/>
                <a:gd name="connsiteX3" fmla="*/ 306200 w 1220426"/>
                <a:gd name="connsiteY3" fmla="*/ 103962 h 1018490"/>
              </a:gdLst>
              <a:ahLst/>
              <a:cxnLst>
                <a:cxn ang="0">
                  <a:pos x="connsiteX0" y="connsiteY0"/>
                </a:cxn>
                <a:cxn ang="0">
                  <a:pos x="connsiteX1" y="connsiteY1"/>
                </a:cxn>
                <a:cxn ang="0">
                  <a:pos x="connsiteX2" y="connsiteY2"/>
                </a:cxn>
                <a:cxn ang="0">
                  <a:pos x="connsiteX3" y="connsiteY3"/>
                </a:cxn>
              </a:cxnLst>
              <a:rect l="l" t="t" r="r" b="b"/>
              <a:pathLst>
                <a:path w="1220426" h="1018490">
                  <a:moveTo>
                    <a:pt x="306200" y="103962"/>
                  </a:moveTo>
                  <a:cubicBezTo>
                    <a:pt x="-2110" y="300637"/>
                    <a:pt x="-92685" y="710073"/>
                    <a:pt x="103925" y="1018491"/>
                  </a:cubicBezTo>
                  <a:lnTo>
                    <a:pt x="1220427" y="306302"/>
                  </a:lnTo>
                  <a:cubicBezTo>
                    <a:pt x="1023838" y="-2116"/>
                    <a:pt x="614510" y="-92713"/>
                    <a:pt x="306200" y="103962"/>
                  </a:cubicBezTo>
                  <a:close/>
                </a:path>
              </a:pathLst>
            </a:custGeom>
            <a:solidFill>
              <a:srgbClr val="78B9C8"/>
            </a:solidFill>
            <a:ln w="5525" cap="flat">
              <a:noFill/>
              <a:prstDash val="solid"/>
              <a:miter/>
            </a:ln>
          </p:spPr>
          <p:txBody>
            <a:bodyPr rtlCol="0" anchor="ctr"/>
            <a:lstStyle/>
            <a:p>
              <a:endParaRPr lang="fr-FR"/>
            </a:p>
          </p:txBody>
        </p:sp>
        <p:sp>
          <p:nvSpPr>
            <p:cNvPr id="51" name="Forme libre : forme 50">
              <a:extLst>
                <a:ext uri="{FF2B5EF4-FFF2-40B4-BE49-F238E27FC236}">
                  <a16:creationId xmlns:a16="http://schemas.microsoft.com/office/drawing/2014/main" id="{282C3F3D-6DB6-4982-A1B3-E8B86E49EF3F}"/>
                </a:ext>
              </a:extLst>
            </p:cNvPr>
            <p:cNvSpPr/>
            <p:nvPr/>
          </p:nvSpPr>
          <p:spPr>
            <a:xfrm>
              <a:off x="3154973" y="1972298"/>
              <a:ext cx="2834054" cy="1661443"/>
            </a:xfrm>
            <a:custGeom>
              <a:avLst/>
              <a:gdLst>
                <a:gd name="connsiteX0" fmla="*/ 2242560 w 2834054"/>
                <a:gd name="connsiteY0" fmla="*/ 478065 h 1661443"/>
                <a:gd name="connsiteX1" fmla="*/ 2048674 w 2834054"/>
                <a:gd name="connsiteY1" fmla="*/ 510628 h 1661443"/>
                <a:gd name="connsiteX2" fmla="*/ 1282148 w 2834054"/>
                <a:gd name="connsiteY2" fmla="*/ 0 h 1661443"/>
                <a:gd name="connsiteX3" fmla="*/ 689702 w 2834054"/>
                <a:gd name="connsiteY3" fmla="*/ 908151 h 1661443"/>
                <a:gd name="connsiteX4" fmla="*/ 431859 w 2834054"/>
                <a:gd name="connsiteY4" fmla="*/ 797445 h 1661443"/>
                <a:gd name="connsiteX5" fmla="*/ 0 w 2834054"/>
                <a:gd name="connsiteY5" fmla="*/ 1229455 h 1661443"/>
                <a:gd name="connsiteX6" fmla="*/ 431859 w 2834054"/>
                <a:gd name="connsiteY6" fmla="*/ 1661443 h 1661443"/>
                <a:gd name="connsiteX7" fmla="*/ 2242560 w 2834054"/>
                <a:gd name="connsiteY7" fmla="*/ 1661443 h 1661443"/>
                <a:gd name="connsiteX8" fmla="*/ 2834054 w 2834054"/>
                <a:gd name="connsiteY8" fmla="*/ 1069754 h 1661443"/>
                <a:gd name="connsiteX9" fmla="*/ 2242560 w 2834054"/>
                <a:gd name="connsiteY9" fmla="*/ 478065 h 166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4054" h="1661443">
                  <a:moveTo>
                    <a:pt x="2242560" y="478065"/>
                  </a:moveTo>
                  <a:cubicBezTo>
                    <a:pt x="2174644" y="478065"/>
                    <a:pt x="2109432" y="489546"/>
                    <a:pt x="2048674" y="510628"/>
                  </a:cubicBezTo>
                  <a:cubicBezTo>
                    <a:pt x="1923395" y="210751"/>
                    <a:pt x="1627389" y="0"/>
                    <a:pt x="1282148" y="0"/>
                  </a:cubicBezTo>
                  <a:cubicBezTo>
                    <a:pt x="834484" y="0"/>
                    <a:pt x="706913" y="464551"/>
                    <a:pt x="689702" y="908151"/>
                  </a:cubicBezTo>
                  <a:cubicBezTo>
                    <a:pt x="682891" y="907848"/>
                    <a:pt x="438756" y="797445"/>
                    <a:pt x="431859" y="797445"/>
                  </a:cubicBezTo>
                  <a:cubicBezTo>
                    <a:pt x="193345" y="797445"/>
                    <a:pt x="0" y="990877"/>
                    <a:pt x="0" y="1229455"/>
                  </a:cubicBezTo>
                  <a:cubicBezTo>
                    <a:pt x="0" y="1468034"/>
                    <a:pt x="193345" y="1661443"/>
                    <a:pt x="431859" y="1661443"/>
                  </a:cubicBezTo>
                  <a:lnTo>
                    <a:pt x="2242560" y="1661443"/>
                  </a:lnTo>
                  <a:cubicBezTo>
                    <a:pt x="2569226" y="1661443"/>
                    <a:pt x="2834054" y="1396551"/>
                    <a:pt x="2834054" y="1069754"/>
                  </a:cubicBezTo>
                  <a:cubicBezTo>
                    <a:pt x="2834054" y="742979"/>
                    <a:pt x="2569226" y="478065"/>
                    <a:pt x="2242560" y="478065"/>
                  </a:cubicBezTo>
                  <a:close/>
                </a:path>
              </a:pathLst>
            </a:custGeom>
            <a:solidFill>
              <a:srgbClr val="B9EBFF"/>
            </a:solidFill>
            <a:ln w="5525" cap="flat">
              <a:noFill/>
              <a:prstDash val="solid"/>
              <a:miter/>
            </a:ln>
          </p:spPr>
          <p:txBody>
            <a:bodyPr rtlCol="0" anchor="ctr"/>
            <a:lstStyle/>
            <a:p>
              <a:endParaRPr lang="fr-FR"/>
            </a:p>
          </p:txBody>
        </p:sp>
      </p:grpSp>
      <p:grpSp>
        <p:nvGrpSpPr>
          <p:cNvPr id="91" name="Groupe 90">
            <a:extLst>
              <a:ext uri="{FF2B5EF4-FFF2-40B4-BE49-F238E27FC236}">
                <a16:creationId xmlns:a16="http://schemas.microsoft.com/office/drawing/2014/main" id="{B7C23D3A-8540-424F-B72D-AF7023BD5668}"/>
              </a:ext>
            </a:extLst>
          </p:cNvPr>
          <p:cNvGrpSpPr/>
          <p:nvPr>
            <p:custDataLst>
              <p:tags r:id="rId3"/>
            </p:custDataLst>
          </p:nvPr>
        </p:nvGrpSpPr>
        <p:grpSpPr>
          <a:xfrm>
            <a:off x="3730640" y="1550377"/>
            <a:ext cx="1594155" cy="1800992"/>
            <a:chOff x="3730640" y="1154723"/>
            <a:chExt cx="1594155" cy="1800992"/>
          </a:xfrm>
        </p:grpSpPr>
        <p:sp>
          <p:nvSpPr>
            <p:cNvPr id="52" name="Forme libre : forme 51">
              <a:extLst>
                <a:ext uri="{FF2B5EF4-FFF2-40B4-BE49-F238E27FC236}">
                  <a16:creationId xmlns:a16="http://schemas.microsoft.com/office/drawing/2014/main" id="{9852CC90-0D41-46FA-B465-48B9823239D9}"/>
                </a:ext>
              </a:extLst>
            </p:cNvPr>
            <p:cNvSpPr/>
            <p:nvPr/>
          </p:nvSpPr>
          <p:spPr>
            <a:xfrm>
              <a:off x="3730640" y="1154723"/>
              <a:ext cx="1594155" cy="1798960"/>
            </a:xfrm>
            <a:custGeom>
              <a:avLst/>
              <a:gdLst>
                <a:gd name="connsiteX0" fmla="*/ 1380745 w 1594155"/>
                <a:gd name="connsiteY0" fmla="*/ 0 h 1798960"/>
                <a:gd name="connsiteX1" fmla="*/ 212286 w 1594155"/>
                <a:gd name="connsiteY1" fmla="*/ 0 h 1798960"/>
                <a:gd name="connsiteX2" fmla="*/ 0 w 1594155"/>
                <a:gd name="connsiteY2" fmla="*/ 211637 h 1798960"/>
                <a:gd name="connsiteX3" fmla="*/ 0 w 1594155"/>
                <a:gd name="connsiteY3" fmla="*/ 1590112 h 1798960"/>
                <a:gd name="connsiteX4" fmla="*/ 212286 w 1594155"/>
                <a:gd name="connsiteY4" fmla="*/ 1798960 h 1798960"/>
                <a:gd name="connsiteX5" fmla="*/ 1380745 w 1594155"/>
                <a:gd name="connsiteY5" fmla="*/ 1798960 h 1798960"/>
                <a:gd name="connsiteX6" fmla="*/ 1594155 w 1594155"/>
                <a:gd name="connsiteY6" fmla="*/ 1590112 h 1798960"/>
                <a:gd name="connsiteX7" fmla="*/ 1594155 w 1594155"/>
                <a:gd name="connsiteY7" fmla="*/ 211637 h 1798960"/>
                <a:gd name="connsiteX8" fmla="*/ 1380745 w 1594155"/>
                <a:gd name="connsiteY8" fmla="*/ 0 h 179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4155" h="1798960">
                  <a:moveTo>
                    <a:pt x="1380745" y="0"/>
                  </a:moveTo>
                  <a:lnTo>
                    <a:pt x="212286" y="0"/>
                  </a:lnTo>
                  <a:cubicBezTo>
                    <a:pt x="95829" y="0"/>
                    <a:pt x="0" y="95181"/>
                    <a:pt x="0" y="211637"/>
                  </a:cubicBezTo>
                  <a:lnTo>
                    <a:pt x="0" y="1590112"/>
                  </a:lnTo>
                  <a:cubicBezTo>
                    <a:pt x="0" y="1706569"/>
                    <a:pt x="95829" y="1798960"/>
                    <a:pt x="212286" y="1798960"/>
                  </a:cubicBezTo>
                  <a:lnTo>
                    <a:pt x="1380745" y="1798960"/>
                  </a:lnTo>
                  <a:cubicBezTo>
                    <a:pt x="1497202" y="1798960"/>
                    <a:pt x="1594155" y="1706569"/>
                    <a:pt x="1594155" y="1590112"/>
                  </a:cubicBezTo>
                  <a:lnTo>
                    <a:pt x="1594155" y="211637"/>
                  </a:lnTo>
                  <a:cubicBezTo>
                    <a:pt x="1594155" y="95181"/>
                    <a:pt x="1497202" y="0"/>
                    <a:pt x="1380745" y="0"/>
                  </a:cubicBezTo>
                  <a:close/>
                </a:path>
              </a:pathLst>
            </a:custGeom>
            <a:solidFill>
              <a:srgbClr val="707384"/>
            </a:solidFill>
            <a:ln w="5525" cap="flat">
              <a:noFill/>
              <a:prstDash val="solid"/>
              <a:miter/>
            </a:ln>
          </p:spPr>
          <p:txBody>
            <a:bodyPr rtlCol="0" anchor="ctr"/>
            <a:lstStyle/>
            <a:p>
              <a:endParaRPr lang="fr-FR"/>
            </a:p>
          </p:txBody>
        </p:sp>
        <p:sp>
          <p:nvSpPr>
            <p:cNvPr id="53" name="Forme libre : forme 52">
              <a:extLst>
                <a:ext uri="{FF2B5EF4-FFF2-40B4-BE49-F238E27FC236}">
                  <a16:creationId xmlns:a16="http://schemas.microsoft.com/office/drawing/2014/main" id="{11DF45BF-BA16-4892-B146-26CE5F6FE319}"/>
                </a:ext>
              </a:extLst>
            </p:cNvPr>
            <p:cNvSpPr/>
            <p:nvPr/>
          </p:nvSpPr>
          <p:spPr>
            <a:xfrm>
              <a:off x="3732067" y="1155501"/>
              <a:ext cx="1590198" cy="450042"/>
            </a:xfrm>
            <a:custGeom>
              <a:avLst/>
              <a:gdLst>
                <a:gd name="connsiteX0" fmla="*/ 1590199 w 1590198"/>
                <a:gd name="connsiteY0" fmla="*/ 450043 h 450042"/>
                <a:gd name="connsiteX1" fmla="*/ 0 w 1590198"/>
                <a:gd name="connsiteY1" fmla="*/ 450043 h 450042"/>
                <a:gd name="connsiteX2" fmla="*/ 0 w 1590198"/>
                <a:gd name="connsiteY2" fmla="*/ 210859 h 450042"/>
                <a:gd name="connsiteX3" fmla="*/ 210859 w 1590198"/>
                <a:gd name="connsiteY3" fmla="*/ 0 h 450042"/>
                <a:gd name="connsiteX4" fmla="*/ 1379318 w 1590198"/>
                <a:gd name="connsiteY4" fmla="*/ 0 h 450042"/>
                <a:gd name="connsiteX5" fmla="*/ 1590199 w 1590198"/>
                <a:gd name="connsiteY5" fmla="*/ 210859 h 45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198" h="450042">
                  <a:moveTo>
                    <a:pt x="1590199" y="450043"/>
                  </a:moveTo>
                  <a:lnTo>
                    <a:pt x="0" y="450043"/>
                  </a:lnTo>
                  <a:lnTo>
                    <a:pt x="0" y="210859"/>
                  </a:lnTo>
                  <a:cubicBezTo>
                    <a:pt x="0" y="94402"/>
                    <a:pt x="94402" y="0"/>
                    <a:pt x="210859" y="0"/>
                  </a:cubicBezTo>
                  <a:lnTo>
                    <a:pt x="1379318" y="0"/>
                  </a:lnTo>
                  <a:cubicBezTo>
                    <a:pt x="1495775" y="0"/>
                    <a:pt x="1590199" y="94402"/>
                    <a:pt x="1590199" y="210859"/>
                  </a:cubicBezTo>
                  <a:close/>
                </a:path>
              </a:pathLst>
            </a:custGeom>
            <a:solidFill>
              <a:srgbClr val="707384"/>
            </a:solidFill>
            <a:ln w="5525" cap="flat">
              <a:noFill/>
              <a:prstDash val="solid"/>
              <a:miter/>
            </a:ln>
          </p:spPr>
          <p:txBody>
            <a:bodyPr rtlCol="0" anchor="ctr"/>
            <a:lstStyle/>
            <a:p>
              <a:endParaRPr lang="fr-FR"/>
            </a:p>
          </p:txBody>
        </p:sp>
        <p:sp>
          <p:nvSpPr>
            <p:cNvPr id="54" name="Forme libre : forme 53">
              <a:extLst>
                <a:ext uri="{FF2B5EF4-FFF2-40B4-BE49-F238E27FC236}">
                  <a16:creationId xmlns:a16="http://schemas.microsoft.com/office/drawing/2014/main" id="{4EDA754A-14E2-48E1-8774-1ED43E8D1A2D}"/>
                </a:ext>
              </a:extLst>
            </p:cNvPr>
            <p:cNvSpPr/>
            <p:nvPr/>
          </p:nvSpPr>
          <p:spPr>
            <a:xfrm>
              <a:off x="3732067" y="1605544"/>
              <a:ext cx="1590198" cy="450064"/>
            </a:xfrm>
            <a:custGeom>
              <a:avLst/>
              <a:gdLst>
                <a:gd name="connsiteX0" fmla="*/ 0 w 1590198"/>
                <a:gd name="connsiteY0" fmla="*/ 0 h 450064"/>
                <a:gd name="connsiteX1" fmla="*/ 1590199 w 1590198"/>
                <a:gd name="connsiteY1" fmla="*/ 0 h 450064"/>
                <a:gd name="connsiteX2" fmla="*/ 1590199 w 1590198"/>
                <a:gd name="connsiteY2" fmla="*/ 450064 h 450064"/>
                <a:gd name="connsiteX3" fmla="*/ 0 w 1590198"/>
                <a:gd name="connsiteY3" fmla="*/ 450064 h 450064"/>
              </a:gdLst>
              <a:ahLst/>
              <a:cxnLst>
                <a:cxn ang="0">
                  <a:pos x="connsiteX0" y="connsiteY0"/>
                </a:cxn>
                <a:cxn ang="0">
                  <a:pos x="connsiteX1" y="connsiteY1"/>
                </a:cxn>
                <a:cxn ang="0">
                  <a:pos x="connsiteX2" y="connsiteY2"/>
                </a:cxn>
                <a:cxn ang="0">
                  <a:pos x="connsiteX3" y="connsiteY3"/>
                </a:cxn>
              </a:cxnLst>
              <a:rect l="l" t="t" r="r" b="b"/>
              <a:pathLst>
                <a:path w="1590198" h="450064">
                  <a:moveTo>
                    <a:pt x="0" y="0"/>
                  </a:moveTo>
                  <a:lnTo>
                    <a:pt x="1590199" y="0"/>
                  </a:lnTo>
                  <a:lnTo>
                    <a:pt x="1590199" y="450064"/>
                  </a:lnTo>
                  <a:lnTo>
                    <a:pt x="0" y="450064"/>
                  </a:lnTo>
                  <a:close/>
                </a:path>
              </a:pathLst>
            </a:custGeom>
            <a:solidFill>
              <a:srgbClr val="5B5C6C"/>
            </a:solidFill>
            <a:ln w="5525" cap="flat">
              <a:noFill/>
              <a:prstDash val="solid"/>
              <a:miter/>
            </a:ln>
          </p:spPr>
          <p:txBody>
            <a:bodyPr rtlCol="0" anchor="ctr"/>
            <a:lstStyle/>
            <a:p>
              <a:endParaRPr lang="fr-FR"/>
            </a:p>
          </p:txBody>
        </p:sp>
        <p:sp>
          <p:nvSpPr>
            <p:cNvPr id="55" name="Forme libre : forme 54">
              <a:extLst>
                <a:ext uri="{FF2B5EF4-FFF2-40B4-BE49-F238E27FC236}">
                  <a16:creationId xmlns:a16="http://schemas.microsoft.com/office/drawing/2014/main" id="{E50EFE6A-FA7B-4634-8E8D-188A425207A6}"/>
                </a:ext>
              </a:extLst>
            </p:cNvPr>
            <p:cNvSpPr/>
            <p:nvPr/>
          </p:nvSpPr>
          <p:spPr>
            <a:xfrm>
              <a:off x="3732067" y="2055608"/>
              <a:ext cx="1590198" cy="450042"/>
            </a:xfrm>
            <a:custGeom>
              <a:avLst/>
              <a:gdLst>
                <a:gd name="connsiteX0" fmla="*/ 0 w 1590198"/>
                <a:gd name="connsiteY0" fmla="*/ 0 h 450042"/>
                <a:gd name="connsiteX1" fmla="*/ 1590199 w 1590198"/>
                <a:gd name="connsiteY1" fmla="*/ 0 h 450042"/>
                <a:gd name="connsiteX2" fmla="*/ 1590199 w 1590198"/>
                <a:gd name="connsiteY2" fmla="*/ 450043 h 450042"/>
                <a:gd name="connsiteX3" fmla="*/ 0 w 1590198"/>
                <a:gd name="connsiteY3" fmla="*/ 450043 h 450042"/>
              </a:gdLst>
              <a:ahLst/>
              <a:cxnLst>
                <a:cxn ang="0">
                  <a:pos x="connsiteX0" y="connsiteY0"/>
                </a:cxn>
                <a:cxn ang="0">
                  <a:pos x="connsiteX1" y="connsiteY1"/>
                </a:cxn>
                <a:cxn ang="0">
                  <a:pos x="connsiteX2" y="connsiteY2"/>
                </a:cxn>
                <a:cxn ang="0">
                  <a:pos x="connsiteX3" y="connsiteY3"/>
                </a:cxn>
              </a:cxnLst>
              <a:rect l="l" t="t" r="r" b="b"/>
              <a:pathLst>
                <a:path w="1590198" h="450042">
                  <a:moveTo>
                    <a:pt x="0" y="0"/>
                  </a:moveTo>
                  <a:lnTo>
                    <a:pt x="1590199" y="0"/>
                  </a:lnTo>
                  <a:lnTo>
                    <a:pt x="1590199" y="450043"/>
                  </a:lnTo>
                  <a:lnTo>
                    <a:pt x="0" y="450043"/>
                  </a:lnTo>
                  <a:close/>
                </a:path>
              </a:pathLst>
            </a:custGeom>
            <a:solidFill>
              <a:srgbClr val="707384"/>
            </a:solidFill>
            <a:ln w="5525" cap="flat">
              <a:noFill/>
              <a:prstDash val="solid"/>
              <a:miter/>
            </a:ln>
          </p:spPr>
          <p:txBody>
            <a:bodyPr rtlCol="0" anchor="ctr"/>
            <a:lstStyle/>
            <a:p>
              <a:endParaRPr lang="fr-FR"/>
            </a:p>
          </p:txBody>
        </p:sp>
        <p:sp>
          <p:nvSpPr>
            <p:cNvPr id="56" name="Forme libre : forme 55">
              <a:extLst>
                <a:ext uri="{FF2B5EF4-FFF2-40B4-BE49-F238E27FC236}">
                  <a16:creationId xmlns:a16="http://schemas.microsoft.com/office/drawing/2014/main" id="{32BF3789-F536-4E17-A0E6-6954E8E784B2}"/>
                </a:ext>
              </a:extLst>
            </p:cNvPr>
            <p:cNvSpPr/>
            <p:nvPr/>
          </p:nvSpPr>
          <p:spPr>
            <a:xfrm>
              <a:off x="3732067" y="2505651"/>
              <a:ext cx="1590198" cy="450064"/>
            </a:xfrm>
            <a:custGeom>
              <a:avLst/>
              <a:gdLst>
                <a:gd name="connsiteX0" fmla="*/ 1379318 w 1590198"/>
                <a:gd name="connsiteY0" fmla="*/ 450064 h 450064"/>
                <a:gd name="connsiteX1" fmla="*/ 210859 w 1590198"/>
                <a:gd name="connsiteY1" fmla="*/ 450064 h 450064"/>
                <a:gd name="connsiteX2" fmla="*/ 0 w 1590198"/>
                <a:gd name="connsiteY2" fmla="*/ 239184 h 450064"/>
                <a:gd name="connsiteX3" fmla="*/ 0 w 1590198"/>
                <a:gd name="connsiteY3" fmla="*/ 0 h 450064"/>
                <a:gd name="connsiteX4" fmla="*/ 1590199 w 1590198"/>
                <a:gd name="connsiteY4" fmla="*/ 0 h 450064"/>
                <a:gd name="connsiteX5" fmla="*/ 1590199 w 1590198"/>
                <a:gd name="connsiteY5" fmla="*/ 239184 h 450064"/>
                <a:gd name="connsiteX6" fmla="*/ 1379318 w 1590198"/>
                <a:gd name="connsiteY6" fmla="*/ 450064 h 4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198" h="450064">
                  <a:moveTo>
                    <a:pt x="1379318" y="450064"/>
                  </a:moveTo>
                  <a:lnTo>
                    <a:pt x="210859" y="450064"/>
                  </a:lnTo>
                  <a:cubicBezTo>
                    <a:pt x="94402" y="450064"/>
                    <a:pt x="0" y="355641"/>
                    <a:pt x="0" y="239184"/>
                  </a:cubicBezTo>
                  <a:lnTo>
                    <a:pt x="0" y="0"/>
                  </a:lnTo>
                  <a:lnTo>
                    <a:pt x="1590199" y="0"/>
                  </a:lnTo>
                  <a:lnTo>
                    <a:pt x="1590199" y="239184"/>
                  </a:lnTo>
                  <a:cubicBezTo>
                    <a:pt x="1590199" y="355641"/>
                    <a:pt x="1495775" y="450064"/>
                    <a:pt x="1379318" y="450064"/>
                  </a:cubicBezTo>
                  <a:close/>
                </a:path>
              </a:pathLst>
            </a:custGeom>
            <a:solidFill>
              <a:srgbClr val="5B5C6C"/>
            </a:solidFill>
            <a:ln w="5525" cap="flat">
              <a:noFill/>
              <a:prstDash val="solid"/>
              <a:miter/>
            </a:ln>
          </p:spPr>
          <p:txBody>
            <a:bodyPr rtlCol="0" anchor="ctr"/>
            <a:lstStyle/>
            <a:p>
              <a:endParaRPr lang="fr-FR"/>
            </a:p>
          </p:txBody>
        </p:sp>
        <p:sp>
          <p:nvSpPr>
            <p:cNvPr id="57" name="Forme libre : forme 56">
              <a:extLst>
                <a:ext uri="{FF2B5EF4-FFF2-40B4-BE49-F238E27FC236}">
                  <a16:creationId xmlns:a16="http://schemas.microsoft.com/office/drawing/2014/main" id="{F94E42EB-E9F0-44F3-8431-7446C2B832AB}"/>
                </a:ext>
              </a:extLst>
            </p:cNvPr>
            <p:cNvSpPr/>
            <p:nvPr/>
          </p:nvSpPr>
          <p:spPr>
            <a:xfrm>
              <a:off x="4858903" y="1155501"/>
              <a:ext cx="463340" cy="450064"/>
            </a:xfrm>
            <a:custGeom>
              <a:avLst/>
              <a:gdLst>
                <a:gd name="connsiteX0" fmla="*/ 463340 w 463340"/>
                <a:gd name="connsiteY0" fmla="*/ 210902 h 450064"/>
                <a:gd name="connsiteX1" fmla="*/ 463340 w 463340"/>
                <a:gd name="connsiteY1" fmla="*/ 450064 h 450064"/>
                <a:gd name="connsiteX2" fmla="*/ 210837 w 463340"/>
                <a:gd name="connsiteY2" fmla="*/ 450064 h 450064"/>
                <a:gd name="connsiteX3" fmla="*/ 210837 w 463340"/>
                <a:gd name="connsiteY3" fmla="*/ 210902 h 450064"/>
                <a:gd name="connsiteX4" fmla="*/ 0 w 463340"/>
                <a:gd name="connsiteY4" fmla="*/ 0 h 450064"/>
                <a:gd name="connsiteX5" fmla="*/ 252503 w 463340"/>
                <a:gd name="connsiteY5" fmla="*/ 0 h 450064"/>
                <a:gd name="connsiteX6" fmla="*/ 463340 w 463340"/>
                <a:gd name="connsiteY6" fmla="*/ 210902 h 4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40" h="450064">
                  <a:moveTo>
                    <a:pt x="463340" y="210902"/>
                  </a:moveTo>
                  <a:lnTo>
                    <a:pt x="463340" y="450064"/>
                  </a:lnTo>
                  <a:lnTo>
                    <a:pt x="210837" y="450064"/>
                  </a:lnTo>
                  <a:lnTo>
                    <a:pt x="210837" y="210902"/>
                  </a:lnTo>
                  <a:cubicBezTo>
                    <a:pt x="210837" y="94402"/>
                    <a:pt x="116478" y="0"/>
                    <a:pt x="0" y="0"/>
                  </a:cubicBezTo>
                  <a:lnTo>
                    <a:pt x="252503" y="0"/>
                  </a:lnTo>
                  <a:cubicBezTo>
                    <a:pt x="368981" y="0"/>
                    <a:pt x="463340" y="94402"/>
                    <a:pt x="463340" y="210902"/>
                  </a:cubicBezTo>
                  <a:close/>
                </a:path>
              </a:pathLst>
            </a:custGeom>
            <a:solidFill>
              <a:srgbClr val="5B5C6C"/>
            </a:solidFill>
            <a:ln w="5525" cap="flat">
              <a:noFill/>
              <a:prstDash val="solid"/>
              <a:miter/>
            </a:ln>
          </p:spPr>
          <p:txBody>
            <a:bodyPr rtlCol="0" anchor="ctr"/>
            <a:lstStyle/>
            <a:p>
              <a:endParaRPr lang="fr-FR"/>
            </a:p>
          </p:txBody>
        </p:sp>
        <p:sp>
          <p:nvSpPr>
            <p:cNvPr id="58" name="Forme libre : forme 57">
              <a:extLst>
                <a:ext uri="{FF2B5EF4-FFF2-40B4-BE49-F238E27FC236}">
                  <a16:creationId xmlns:a16="http://schemas.microsoft.com/office/drawing/2014/main" id="{5CB7A20B-C0A4-4919-9CCA-DFD7FA929833}"/>
                </a:ext>
              </a:extLst>
            </p:cNvPr>
            <p:cNvSpPr/>
            <p:nvPr/>
          </p:nvSpPr>
          <p:spPr>
            <a:xfrm>
              <a:off x="5069741" y="1605565"/>
              <a:ext cx="252503" cy="450021"/>
            </a:xfrm>
            <a:custGeom>
              <a:avLst/>
              <a:gdLst>
                <a:gd name="connsiteX0" fmla="*/ 0 w 252503"/>
                <a:gd name="connsiteY0" fmla="*/ 0 h 450021"/>
                <a:gd name="connsiteX1" fmla="*/ 252503 w 252503"/>
                <a:gd name="connsiteY1" fmla="*/ 0 h 450021"/>
                <a:gd name="connsiteX2" fmla="*/ 252503 w 252503"/>
                <a:gd name="connsiteY2" fmla="*/ 450021 h 450021"/>
                <a:gd name="connsiteX3" fmla="*/ 0 w 252503"/>
                <a:gd name="connsiteY3" fmla="*/ 450021 h 450021"/>
              </a:gdLst>
              <a:ahLst/>
              <a:cxnLst>
                <a:cxn ang="0">
                  <a:pos x="connsiteX0" y="connsiteY0"/>
                </a:cxn>
                <a:cxn ang="0">
                  <a:pos x="connsiteX1" y="connsiteY1"/>
                </a:cxn>
                <a:cxn ang="0">
                  <a:pos x="connsiteX2" y="connsiteY2"/>
                </a:cxn>
                <a:cxn ang="0">
                  <a:pos x="connsiteX3" y="connsiteY3"/>
                </a:cxn>
              </a:cxnLst>
              <a:rect l="l" t="t" r="r" b="b"/>
              <a:pathLst>
                <a:path w="252503" h="450021">
                  <a:moveTo>
                    <a:pt x="0" y="0"/>
                  </a:moveTo>
                  <a:lnTo>
                    <a:pt x="252503" y="0"/>
                  </a:lnTo>
                  <a:lnTo>
                    <a:pt x="252503" y="450021"/>
                  </a:lnTo>
                  <a:lnTo>
                    <a:pt x="0" y="450021"/>
                  </a:lnTo>
                  <a:close/>
                </a:path>
              </a:pathLst>
            </a:custGeom>
            <a:solidFill>
              <a:srgbClr val="3B3B47"/>
            </a:solidFill>
            <a:ln w="5525" cap="flat">
              <a:noFill/>
              <a:prstDash val="solid"/>
              <a:miter/>
            </a:ln>
          </p:spPr>
          <p:txBody>
            <a:bodyPr rtlCol="0" anchor="ctr"/>
            <a:lstStyle/>
            <a:p>
              <a:endParaRPr lang="fr-FR"/>
            </a:p>
          </p:txBody>
        </p:sp>
        <p:sp>
          <p:nvSpPr>
            <p:cNvPr id="59" name="Forme libre : forme 58">
              <a:extLst>
                <a:ext uri="{FF2B5EF4-FFF2-40B4-BE49-F238E27FC236}">
                  <a16:creationId xmlns:a16="http://schemas.microsoft.com/office/drawing/2014/main" id="{95050C3D-D4D4-4AD0-B8A4-2A9CF5726004}"/>
                </a:ext>
              </a:extLst>
            </p:cNvPr>
            <p:cNvSpPr/>
            <p:nvPr/>
          </p:nvSpPr>
          <p:spPr>
            <a:xfrm>
              <a:off x="5069741" y="2055586"/>
              <a:ext cx="252503" cy="450064"/>
            </a:xfrm>
            <a:custGeom>
              <a:avLst/>
              <a:gdLst>
                <a:gd name="connsiteX0" fmla="*/ 0 w 252503"/>
                <a:gd name="connsiteY0" fmla="*/ 0 h 450064"/>
                <a:gd name="connsiteX1" fmla="*/ 252503 w 252503"/>
                <a:gd name="connsiteY1" fmla="*/ 0 h 450064"/>
                <a:gd name="connsiteX2" fmla="*/ 252503 w 252503"/>
                <a:gd name="connsiteY2" fmla="*/ 450064 h 450064"/>
                <a:gd name="connsiteX3" fmla="*/ 0 w 252503"/>
                <a:gd name="connsiteY3" fmla="*/ 450064 h 450064"/>
              </a:gdLst>
              <a:ahLst/>
              <a:cxnLst>
                <a:cxn ang="0">
                  <a:pos x="connsiteX0" y="connsiteY0"/>
                </a:cxn>
                <a:cxn ang="0">
                  <a:pos x="connsiteX1" y="connsiteY1"/>
                </a:cxn>
                <a:cxn ang="0">
                  <a:pos x="connsiteX2" y="connsiteY2"/>
                </a:cxn>
                <a:cxn ang="0">
                  <a:pos x="connsiteX3" y="connsiteY3"/>
                </a:cxn>
              </a:cxnLst>
              <a:rect l="l" t="t" r="r" b="b"/>
              <a:pathLst>
                <a:path w="252503" h="450064">
                  <a:moveTo>
                    <a:pt x="0" y="0"/>
                  </a:moveTo>
                  <a:lnTo>
                    <a:pt x="252503" y="0"/>
                  </a:lnTo>
                  <a:lnTo>
                    <a:pt x="252503" y="450064"/>
                  </a:lnTo>
                  <a:lnTo>
                    <a:pt x="0" y="450064"/>
                  </a:lnTo>
                  <a:close/>
                </a:path>
              </a:pathLst>
            </a:custGeom>
            <a:solidFill>
              <a:srgbClr val="5B5C6C"/>
            </a:solidFill>
            <a:ln w="5525" cap="flat">
              <a:noFill/>
              <a:prstDash val="solid"/>
              <a:miter/>
            </a:ln>
          </p:spPr>
          <p:txBody>
            <a:bodyPr rtlCol="0" anchor="ctr"/>
            <a:lstStyle/>
            <a:p>
              <a:endParaRPr lang="fr-FR"/>
            </a:p>
          </p:txBody>
        </p:sp>
        <p:sp>
          <p:nvSpPr>
            <p:cNvPr id="60" name="Forme libre : forme 59">
              <a:extLst>
                <a:ext uri="{FF2B5EF4-FFF2-40B4-BE49-F238E27FC236}">
                  <a16:creationId xmlns:a16="http://schemas.microsoft.com/office/drawing/2014/main" id="{B68B7E5B-0276-4328-9FED-67312582697A}"/>
                </a:ext>
              </a:extLst>
            </p:cNvPr>
            <p:cNvSpPr/>
            <p:nvPr/>
          </p:nvSpPr>
          <p:spPr>
            <a:xfrm>
              <a:off x="4858903" y="2505651"/>
              <a:ext cx="463340" cy="450064"/>
            </a:xfrm>
            <a:custGeom>
              <a:avLst/>
              <a:gdLst>
                <a:gd name="connsiteX0" fmla="*/ 463340 w 463340"/>
                <a:gd name="connsiteY0" fmla="*/ 0 h 450064"/>
                <a:gd name="connsiteX1" fmla="*/ 463340 w 463340"/>
                <a:gd name="connsiteY1" fmla="*/ 239162 h 450064"/>
                <a:gd name="connsiteX2" fmla="*/ 252503 w 463340"/>
                <a:gd name="connsiteY2" fmla="*/ 450064 h 450064"/>
                <a:gd name="connsiteX3" fmla="*/ 0 w 463340"/>
                <a:gd name="connsiteY3" fmla="*/ 450064 h 450064"/>
                <a:gd name="connsiteX4" fmla="*/ 210837 w 463340"/>
                <a:gd name="connsiteY4" fmla="*/ 239162 h 450064"/>
                <a:gd name="connsiteX5" fmla="*/ 210837 w 463340"/>
                <a:gd name="connsiteY5" fmla="*/ 0 h 4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340" h="450064">
                  <a:moveTo>
                    <a:pt x="463340" y="0"/>
                  </a:moveTo>
                  <a:lnTo>
                    <a:pt x="463340" y="239162"/>
                  </a:lnTo>
                  <a:cubicBezTo>
                    <a:pt x="463340" y="355619"/>
                    <a:pt x="368960" y="450064"/>
                    <a:pt x="252503" y="450064"/>
                  </a:cubicBezTo>
                  <a:lnTo>
                    <a:pt x="0" y="450064"/>
                  </a:lnTo>
                  <a:cubicBezTo>
                    <a:pt x="116478" y="450064"/>
                    <a:pt x="210837" y="355619"/>
                    <a:pt x="210837" y="239162"/>
                  </a:cubicBezTo>
                  <a:lnTo>
                    <a:pt x="210837" y="0"/>
                  </a:lnTo>
                  <a:close/>
                </a:path>
              </a:pathLst>
            </a:custGeom>
            <a:solidFill>
              <a:srgbClr val="3B3B47"/>
            </a:solidFill>
            <a:ln w="5525" cap="flat">
              <a:noFill/>
              <a:prstDash val="solid"/>
              <a:miter/>
            </a:ln>
          </p:spPr>
          <p:txBody>
            <a:bodyPr rtlCol="0" anchor="ctr"/>
            <a:lstStyle/>
            <a:p>
              <a:endParaRPr lang="fr-FR"/>
            </a:p>
          </p:txBody>
        </p:sp>
        <p:sp>
          <p:nvSpPr>
            <p:cNvPr id="61" name="Forme libre : forme 60">
              <a:extLst>
                <a:ext uri="{FF2B5EF4-FFF2-40B4-BE49-F238E27FC236}">
                  <a16:creationId xmlns:a16="http://schemas.microsoft.com/office/drawing/2014/main" id="{55A759A6-CE1B-46D7-B184-4382724514F2}"/>
                </a:ext>
              </a:extLst>
            </p:cNvPr>
            <p:cNvSpPr/>
            <p:nvPr/>
          </p:nvSpPr>
          <p:spPr>
            <a:xfrm>
              <a:off x="3901800" y="1335959"/>
              <a:ext cx="89104" cy="89126"/>
            </a:xfrm>
            <a:custGeom>
              <a:avLst/>
              <a:gdLst>
                <a:gd name="connsiteX0" fmla="*/ 89105 w 89104"/>
                <a:gd name="connsiteY0" fmla="*/ 44563 h 89126"/>
                <a:gd name="connsiteX1" fmla="*/ 44542 w 89104"/>
                <a:gd name="connsiteY1" fmla="*/ 89126 h 89126"/>
                <a:gd name="connsiteX2" fmla="*/ 0 w 89104"/>
                <a:gd name="connsiteY2" fmla="*/ 44563 h 89126"/>
                <a:gd name="connsiteX3" fmla="*/ 44542 w 89104"/>
                <a:gd name="connsiteY3" fmla="*/ 0 h 89126"/>
                <a:gd name="connsiteX4" fmla="*/ 89105 w 89104"/>
                <a:gd name="connsiteY4" fmla="*/ 44563 h 8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04" h="89126">
                  <a:moveTo>
                    <a:pt x="89105" y="44563"/>
                  </a:moveTo>
                  <a:cubicBezTo>
                    <a:pt x="89105" y="69169"/>
                    <a:pt x="69148" y="89126"/>
                    <a:pt x="44542" y="89126"/>
                  </a:cubicBezTo>
                  <a:cubicBezTo>
                    <a:pt x="19936" y="89126"/>
                    <a:pt x="0" y="69169"/>
                    <a:pt x="0" y="44563"/>
                  </a:cubicBezTo>
                  <a:cubicBezTo>
                    <a:pt x="0" y="19957"/>
                    <a:pt x="19936" y="0"/>
                    <a:pt x="44542" y="0"/>
                  </a:cubicBezTo>
                  <a:cubicBezTo>
                    <a:pt x="69148" y="0"/>
                    <a:pt x="89105" y="19957"/>
                    <a:pt x="89105" y="44563"/>
                  </a:cubicBezTo>
                  <a:close/>
                </a:path>
              </a:pathLst>
            </a:custGeom>
            <a:solidFill>
              <a:srgbClr val="FF6469"/>
            </a:solidFill>
            <a:ln w="5525" cap="flat">
              <a:noFill/>
              <a:prstDash val="solid"/>
              <a:miter/>
            </a:ln>
          </p:spPr>
          <p:txBody>
            <a:bodyPr rtlCol="0" anchor="ctr"/>
            <a:lstStyle/>
            <a:p>
              <a:endParaRPr lang="fr-FR"/>
            </a:p>
          </p:txBody>
        </p:sp>
        <p:sp>
          <p:nvSpPr>
            <p:cNvPr id="62" name="Forme libre : forme 61">
              <a:extLst>
                <a:ext uri="{FF2B5EF4-FFF2-40B4-BE49-F238E27FC236}">
                  <a16:creationId xmlns:a16="http://schemas.microsoft.com/office/drawing/2014/main" id="{C08CFE6E-5D61-486A-A369-A2F617F1FE52}"/>
                </a:ext>
              </a:extLst>
            </p:cNvPr>
            <p:cNvSpPr/>
            <p:nvPr/>
          </p:nvSpPr>
          <p:spPr>
            <a:xfrm>
              <a:off x="4065934" y="1335959"/>
              <a:ext cx="89126" cy="89126"/>
            </a:xfrm>
            <a:custGeom>
              <a:avLst/>
              <a:gdLst>
                <a:gd name="connsiteX0" fmla="*/ 89126 w 89126"/>
                <a:gd name="connsiteY0" fmla="*/ 44563 h 89126"/>
                <a:gd name="connsiteX1" fmla="*/ 44563 w 89126"/>
                <a:gd name="connsiteY1" fmla="*/ 89126 h 89126"/>
                <a:gd name="connsiteX2" fmla="*/ 0 w 89126"/>
                <a:gd name="connsiteY2" fmla="*/ 44563 h 89126"/>
                <a:gd name="connsiteX3" fmla="*/ 44563 w 89126"/>
                <a:gd name="connsiteY3" fmla="*/ 0 h 89126"/>
                <a:gd name="connsiteX4" fmla="*/ 89126 w 89126"/>
                <a:gd name="connsiteY4" fmla="*/ 44563 h 8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6" h="89126">
                  <a:moveTo>
                    <a:pt x="89126" y="44563"/>
                  </a:moveTo>
                  <a:cubicBezTo>
                    <a:pt x="89126" y="69169"/>
                    <a:pt x="69169" y="89126"/>
                    <a:pt x="44563" y="89126"/>
                  </a:cubicBezTo>
                  <a:cubicBezTo>
                    <a:pt x="19957" y="89126"/>
                    <a:pt x="0" y="69169"/>
                    <a:pt x="0" y="44563"/>
                  </a:cubicBezTo>
                  <a:cubicBezTo>
                    <a:pt x="0" y="19957"/>
                    <a:pt x="19957" y="0"/>
                    <a:pt x="44563" y="0"/>
                  </a:cubicBezTo>
                  <a:cubicBezTo>
                    <a:pt x="69169" y="0"/>
                    <a:pt x="89126" y="19957"/>
                    <a:pt x="89126" y="44563"/>
                  </a:cubicBezTo>
                  <a:close/>
                </a:path>
              </a:pathLst>
            </a:custGeom>
            <a:solidFill>
              <a:srgbClr val="FFB96A"/>
            </a:solidFill>
            <a:ln w="5525" cap="flat">
              <a:noFill/>
              <a:prstDash val="solid"/>
              <a:miter/>
            </a:ln>
          </p:spPr>
          <p:txBody>
            <a:bodyPr rtlCol="0" anchor="ctr"/>
            <a:lstStyle/>
            <a:p>
              <a:endParaRPr lang="fr-FR"/>
            </a:p>
          </p:txBody>
        </p:sp>
        <p:sp>
          <p:nvSpPr>
            <p:cNvPr id="63" name="Forme libre : forme 62">
              <a:extLst>
                <a:ext uri="{FF2B5EF4-FFF2-40B4-BE49-F238E27FC236}">
                  <a16:creationId xmlns:a16="http://schemas.microsoft.com/office/drawing/2014/main" id="{D90EE78D-F8BD-4D4A-BFE9-BE821EEC3178}"/>
                </a:ext>
              </a:extLst>
            </p:cNvPr>
            <p:cNvSpPr/>
            <p:nvPr/>
          </p:nvSpPr>
          <p:spPr>
            <a:xfrm>
              <a:off x="4230089" y="1335959"/>
              <a:ext cx="89126" cy="89126"/>
            </a:xfrm>
            <a:custGeom>
              <a:avLst/>
              <a:gdLst>
                <a:gd name="connsiteX0" fmla="*/ 89126 w 89126"/>
                <a:gd name="connsiteY0" fmla="*/ 44563 h 89126"/>
                <a:gd name="connsiteX1" fmla="*/ 44563 w 89126"/>
                <a:gd name="connsiteY1" fmla="*/ 89126 h 89126"/>
                <a:gd name="connsiteX2" fmla="*/ 0 w 89126"/>
                <a:gd name="connsiteY2" fmla="*/ 44563 h 89126"/>
                <a:gd name="connsiteX3" fmla="*/ 44563 w 89126"/>
                <a:gd name="connsiteY3" fmla="*/ 0 h 89126"/>
                <a:gd name="connsiteX4" fmla="*/ 89126 w 89126"/>
                <a:gd name="connsiteY4" fmla="*/ 44563 h 8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6" h="89126">
                  <a:moveTo>
                    <a:pt x="89126" y="44563"/>
                  </a:moveTo>
                  <a:cubicBezTo>
                    <a:pt x="89126" y="69169"/>
                    <a:pt x="69169" y="89126"/>
                    <a:pt x="44563" y="89126"/>
                  </a:cubicBezTo>
                  <a:cubicBezTo>
                    <a:pt x="19957" y="89126"/>
                    <a:pt x="0" y="69169"/>
                    <a:pt x="0" y="44563"/>
                  </a:cubicBezTo>
                  <a:cubicBezTo>
                    <a:pt x="0" y="19957"/>
                    <a:pt x="19957" y="0"/>
                    <a:pt x="44563" y="0"/>
                  </a:cubicBezTo>
                  <a:cubicBezTo>
                    <a:pt x="69169" y="0"/>
                    <a:pt x="89126" y="19957"/>
                    <a:pt x="89126" y="44563"/>
                  </a:cubicBezTo>
                  <a:close/>
                </a:path>
              </a:pathLst>
            </a:custGeom>
            <a:solidFill>
              <a:srgbClr val="A7D16C"/>
            </a:solidFill>
            <a:ln w="5525" cap="flat">
              <a:noFill/>
              <a:prstDash val="solid"/>
              <a:miter/>
            </a:ln>
          </p:spPr>
          <p:txBody>
            <a:bodyPr rtlCol="0" anchor="ctr"/>
            <a:lstStyle/>
            <a:p>
              <a:endParaRPr lang="fr-FR"/>
            </a:p>
          </p:txBody>
        </p:sp>
        <p:sp>
          <p:nvSpPr>
            <p:cNvPr id="64" name="Forme libre : forme 63">
              <a:extLst>
                <a:ext uri="{FF2B5EF4-FFF2-40B4-BE49-F238E27FC236}">
                  <a16:creationId xmlns:a16="http://schemas.microsoft.com/office/drawing/2014/main" id="{F1527D76-9377-4B77-AE86-BAE4242A5FEE}"/>
                </a:ext>
              </a:extLst>
            </p:cNvPr>
            <p:cNvSpPr/>
            <p:nvPr/>
          </p:nvSpPr>
          <p:spPr>
            <a:xfrm>
              <a:off x="3901800" y="1786023"/>
              <a:ext cx="89104" cy="89104"/>
            </a:xfrm>
            <a:custGeom>
              <a:avLst/>
              <a:gdLst>
                <a:gd name="connsiteX0" fmla="*/ 89105 w 89104"/>
                <a:gd name="connsiteY0" fmla="*/ 44542 h 89104"/>
                <a:gd name="connsiteX1" fmla="*/ 44542 w 89104"/>
                <a:gd name="connsiteY1" fmla="*/ 89105 h 89104"/>
                <a:gd name="connsiteX2" fmla="*/ 0 w 89104"/>
                <a:gd name="connsiteY2" fmla="*/ 44542 h 89104"/>
                <a:gd name="connsiteX3" fmla="*/ 44542 w 89104"/>
                <a:gd name="connsiteY3" fmla="*/ 0 h 89104"/>
                <a:gd name="connsiteX4" fmla="*/ 89105 w 89104"/>
                <a:gd name="connsiteY4" fmla="*/ 44542 h 89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04" h="89104">
                  <a:moveTo>
                    <a:pt x="89105" y="44542"/>
                  </a:moveTo>
                  <a:cubicBezTo>
                    <a:pt x="89105" y="69148"/>
                    <a:pt x="69148" y="89105"/>
                    <a:pt x="44542" y="89105"/>
                  </a:cubicBezTo>
                  <a:cubicBezTo>
                    <a:pt x="19936" y="89105"/>
                    <a:pt x="0" y="69148"/>
                    <a:pt x="0" y="44542"/>
                  </a:cubicBezTo>
                  <a:cubicBezTo>
                    <a:pt x="0" y="19936"/>
                    <a:pt x="19936" y="0"/>
                    <a:pt x="44542" y="0"/>
                  </a:cubicBezTo>
                  <a:cubicBezTo>
                    <a:pt x="69148" y="0"/>
                    <a:pt x="89105" y="19936"/>
                    <a:pt x="89105" y="44542"/>
                  </a:cubicBezTo>
                  <a:close/>
                </a:path>
              </a:pathLst>
            </a:custGeom>
            <a:solidFill>
              <a:srgbClr val="FF6469"/>
            </a:solidFill>
            <a:ln w="5525" cap="flat">
              <a:noFill/>
              <a:prstDash val="solid"/>
              <a:miter/>
            </a:ln>
          </p:spPr>
          <p:txBody>
            <a:bodyPr rtlCol="0" anchor="ctr"/>
            <a:lstStyle/>
            <a:p>
              <a:endParaRPr lang="fr-FR"/>
            </a:p>
          </p:txBody>
        </p:sp>
        <p:sp>
          <p:nvSpPr>
            <p:cNvPr id="65" name="Forme libre : forme 64">
              <a:extLst>
                <a:ext uri="{FF2B5EF4-FFF2-40B4-BE49-F238E27FC236}">
                  <a16:creationId xmlns:a16="http://schemas.microsoft.com/office/drawing/2014/main" id="{FCC824DD-E177-4D09-BE06-8AF8AD5D569E}"/>
                </a:ext>
              </a:extLst>
            </p:cNvPr>
            <p:cNvSpPr/>
            <p:nvPr/>
          </p:nvSpPr>
          <p:spPr>
            <a:xfrm>
              <a:off x="4065934" y="1786023"/>
              <a:ext cx="89126" cy="89104"/>
            </a:xfrm>
            <a:custGeom>
              <a:avLst/>
              <a:gdLst>
                <a:gd name="connsiteX0" fmla="*/ 89126 w 89126"/>
                <a:gd name="connsiteY0" fmla="*/ 44542 h 89104"/>
                <a:gd name="connsiteX1" fmla="*/ 44563 w 89126"/>
                <a:gd name="connsiteY1" fmla="*/ 89105 h 89104"/>
                <a:gd name="connsiteX2" fmla="*/ 0 w 89126"/>
                <a:gd name="connsiteY2" fmla="*/ 44542 h 89104"/>
                <a:gd name="connsiteX3" fmla="*/ 44563 w 89126"/>
                <a:gd name="connsiteY3" fmla="*/ 0 h 89104"/>
                <a:gd name="connsiteX4" fmla="*/ 89126 w 89126"/>
                <a:gd name="connsiteY4" fmla="*/ 44542 h 89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6" h="89104">
                  <a:moveTo>
                    <a:pt x="89126" y="44542"/>
                  </a:moveTo>
                  <a:cubicBezTo>
                    <a:pt x="89126" y="69148"/>
                    <a:pt x="69169" y="89105"/>
                    <a:pt x="44563" y="89105"/>
                  </a:cubicBezTo>
                  <a:cubicBezTo>
                    <a:pt x="19957" y="89105"/>
                    <a:pt x="0" y="69148"/>
                    <a:pt x="0" y="44542"/>
                  </a:cubicBezTo>
                  <a:cubicBezTo>
                    <a:pt x="0" y="19936"/>
                    <a:pt x="19957" y="0"/>
                    <a:pt x="44563" y="0"/>
                  </a:cubicBezTo>
                  <a:cubicBezTo>
                    <a:pt x="69169" y="0"/>
                    <a:pt x="89126" y="19936"/>
                    <a:pt x="89126" y="44542"/>
                  </a:cubicBezTo>
                  <a:close/>
                </a:path>
              </a:pathLst>
            </a:custGeom>
            <a:solidFill>
              <a:srgbClr val="FFB96A"/>
            </a:solidFill>
            <a:ln w="5525" cap="flat">
              <a:noFill/>
              <a:prstDash val="solid"/>
              <a:miter/>
            </a:ln>
          </p:spPr>
          <p:txBody>
            <a:bodyPr rtlCol="0" anchor="ctr"/>
            <a:lstStyle/>
            <a:p>
              <a:endParaRPr lang="fr-FR"/>
            </a:p>
          </p:txBody>
        </p:sp>
        <p:sp>
          <p:nvSpPr>
            <p:cNvPr id="66" name="Forme libre : forme 65">
              <a:extLst>
                <a:ext uri="{FF2B5EF4-FFF2-40B4-BE49-F238E27FC236}">
                  <a16:creationId xmlns:a16="http://schemas.microsoft.com/office/drawing/2014/main" id="{A4A530D8-B175-4AFC-982A-6774D426D3F0}"/>
                </a:ext>
              </a:extLst>
            </p:cNvPr>
            <p:cNvSpPr/>
            <p:nvPr/>
          </p:nvSpPr>
          <p:spPr>
            <a:xfrm>
              <a:off x="4230089" y="1786023"/>
              <a:ext cx="89126" cy="89104"/>
            </a:xfrm>
            <a:custGeom>
              <a:avLst/>
              <a:gdLst>
                <a:gd name="connsiteX0" fmla="*/ 89126 w 89126"/>
                <a:gd name="connsiteY0" fmla="*/ 44542 h 89104"/>
                <a:gd name="connsiteX1" fmla="*/ 44563 w 89126"/>
                <a:gd name="connsiteY1" fmla="*/ 89105 h 89104"/>
                <a:gd name="connsiteX2" fmla="*/ 0 w 89126"/>
                <a:gd name="connsiteY2" fmla="*/ 44542 h 89104"/>
                <a:gd name="connsiteX3" fmla="*/ 44563 w 89126"/>
                <a:gd name="connsiteY3" fmla="*/ 0 h 89104"/>
                <a:gd name="connsiteX4" fmla="*/ 89126 w 89126"/>
                <a:gd name="connsiteY4" fmla="*/ 44542 h 89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6" h="89104">
                  <a:moveTo>
                    <a:pt x="89126" y="44542"/>
                  </a:moveTo>
                  <a:cubicBezTo>
                    <a:pt x="89126" y="69148"/>
                    <a:pt x="69169" y="89105"/>
                    <a:pt x="44563" y="89105"/>
                  </a:cubicBezTo>
                  <a:cubicBezTo>
                    <a:pt x="19957" y="89105"/>
                    <a:pt x="0" y="69148"/>
                    <a:pt x="0" y="44542"/>
                  </a:cubicBezTo>
                  <a:cubicBezTo>
                    <a:pt x="0" y="19936"/>
                    <a:pt x="19957" y="0"/>
                    <a:pt x="44563" y="0"/>
                  </a:cubicBezTo>
                  <a:cubicBezTo>
                    <a:pt x="69169" y="0"/>
                    <a:pt x="89126" y="19936"/>
                    <a:pt x="89126" y="44542"/>
                  </a:cubicBezTo>
                  <a:close/>
                </a:path>
              </a:pathLst>
            </a:custGeom>
            <a:solidFill>
              <a:srgbClr val="A7D16C"/>
            </a:solidFill>
            <a:ln w="5525" cap="flat">
              <a:noFill/>
              <a:prstDash val="solid"/>
              <a:miter/>
            </a:ln>
          </p:spPr>
          <p:txBody>
            <a:bodyPr rtlCol="0" anchor="ctr"/>
            <a:lstStyle/>
            <a:p>
              <a:endParaRPr lang="fr-FR"/>
            </a:p>
          </p:txBody>
        </p:sp>
        <p:sp>
          <p:nvSpPr>
            <p:cNvPr id="67" name="Forme libre : forme 66">
              <a:extLst>
                <a:ext uri="{FF2B5EF4-FFF2-40B4-BE49-F238E27FC236}">
                  <a16:creationId xmlns:a16="http://schemas.microsoft.com/office/drawing/2014/main" id="{4CD192A2-BB7F-4726-BA70-65C1C1EA6D10}"/>
                </a:ext>
              </a:extLst>
            </p:cNvPr>
            <p:cNvSpPr/>
            <p:nvPr/>
          </p:nvSpPr>
          <p:spPr>
            <a:xfrm>
              <a:off x="3901800" y="2236066"/>
              <a:ext cx="89104" cy="89126"/>
            </a:xfrm>
            <a:custGeom>
              <a:avLst/>
              <a:gdLst>
                <a:gd name="connsiteX0" fmla="*/ 89105 w 89104"/>
                <a:gd name="connsiteY0" fmla="*/ 44563 h 89126"/>
                <a:gd name="connsiteX1" fmla="*/ 44542 w 89104"/>
                <a:gd name="connsiteY1" fmla="*/ 89126 h 89126"/>
                <a:gd name="connsiteX2" fmla="*/ 0 w 89104"/>
                <a:gd name="connsiteY2" fmla="*/ 44563 h 89126"/>
                <a:gd name="connsiteX3" fmla="*/ 44542 w 89104"/>
                <a:gd name="connsiteY3" fmla="*/ 0 h 89126"/>
                <a:gd name="connsiteX4" fmla="*/ 89105 w 89104"/>
                <a:gd name="connsiteY4" fmla="*/ 44563 h 8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04" h="89126">
                  <a:moveTo>
                    <a:pt x="89105" y="44563"/>
                  </a:moveTo>
                  <a:cubicBezTo>
                    <a:pt x="89105" y="69169"/>
                    <a:pt x="69148" y="89126"/>
                    <a:pt x="44542" y="89126"/>
                  </a:cubicBezTo>
                  <a:cubicBezTo>
                    <a:pt x="19936" y="89126"/>
                    <a:pt x="0" y="69169"/>
                    <a:pt x="0" y="44563"/>
                  </a:cubicBezTo>
                  <a:cubicBezTo>
                    <a:pt x="0" y="19957"/>
                    <a:pt x="19936" y="0"/>
                    <a:pt x="44542" y="0"/>
                  </a:cubicBezTo>
                  <a:cubicBezTo>
                    <a:pt x="69148" y="0"/>
                    <a:pt x="89105" y="19957"/>
                    <a:pt x="89105" y="44563"/>
                  </a:cubicBezTo>
                  <a:close/>
                </a:path>
              </a:pathLst>
            </a:custGeom>
            <a:solidFill>
              <a:srgbClr val="FF6469"/>
            </a:solidFill>
            <a:ln w="5525" cap="flat">
              <a:noFill/>
              <a:prstDash val="solid"/>
              <a:miter/>
            </a:ln>
          </p:spPr>
          <p:txBody>
            <a:bodyPr rtlCol="0" anchor="ctr"/>
            <a:lstStyle/>
            <a:p>
              <a:endParaRPr lang="fr-FR"/>
            </a:p>
          </p:txBody>
        </p:sp>
        <p:sp>
          <p:nvSpPr>
            <p:cNvPr id="68" name="Forme libre : forme 67">
              <a:extLst>
                <a:ext uri="{FF2B5EF4-FFF2-40B4-BE49-F238E27FC236}">
                  <a16:creationId xmlns:a16="http://schemas.microsoft.com/office/drawing/2014/main" id="{09EA028E-612A-4C4B-A55B-BD864046E9CC}"/>
                </a:ext>
              </a:extLst>
            </p:cNvPr>
            <p:cNvSpPr/>
            <p:nvPr/>
          </p:nvSpPr>
          <p:spPr>
            <a:xfrm>
              <a:off x="4065934" y="2236066"/>
              <a:ext cx="89126" cy="89126"/>
            </a:xfrm>
            <a:custGeom>
              <a:avLst/>
              <a:gdLst>
                <a:gd name="connsiteX0" fmla="*/ 89126 w 89126"/>
                <a:gd name="connsiteY0" fmla="*/ 44563 h 89126"/>
                <a:gd name="connsiteX1" fmla="*/ 44563 w 89126"/>
                <a:gd name="connsiteY1" fmla="*/ 89126 h 89126"/>
                <a:gd name="connsiteX2" fmla="*/ 0 w 89126"/>
                <a:gd name="connsiteY2" fmla="*/ 44563 h 89126"/>
                <a:gd name="connsiteX3" fmla="*/ 44563 w 89126"/>
                <a:gd name="connsiteY3" fmla="*/ 0 h 89126"/>
                <a:gd name="connsiteX4" fmla="*/ 89126 w 89126"/>
                <a:gd name="connsiteY4" fmla="*/ 44563 h 8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6" h="89126">
                  <a:moveTo>
                    <a:pt x="89126" y="44563"/>
                  </a:moveTo>
                  <a:cubicBezTo>
                    <a:pt x="89126" y="69169"/>
                    <a:pt x="69169" y="89126"/>
                    <a:pt x="44563" y="89126"/>
                  </a:cubicBezTo>
                  <a:cubicBezTo>
                    <a:pt x="19957" y="89126"/>
                    <a:pt x="0" y="69169"/>
                    <a:pt x="0" y="44563"/>
                  </a:cubicBezTo>
                  <a:cubicBezTo>
                    <a:pt x="0" y="19957"/>
                    <a:pt x="19957" y="0"/>
                    <a:pt x="44563" y="0"/>
                  </a:cubicBezTo>
                  <a:cubicBezTo>
                    <a:pt x="69169" y="0"/>
                    <a:pt x="89126" y="19957"/>
                    <a:pt x="89126" y="44563"/>
                  </a:cubicBezTo>
                  <a:close/>
                </a:path>
              </a:pathLst>
            </a:custGeom>
            <a:solidFill>
              <a:srgbClr val="FFB96A"/>
            </a:solidFill>
            <a:ln w="5525" cap="flat">
              <a:noFill/>
              <a:prstDash val="solid"/>
              <a:miter/>
            </a:ln>
          </p:spPr>
          <p:txBody>
            <a:bodyPr rtlCol="0" anchor="ctr"/>
            <a:lstStyle/>
            <a:p>
              <a:endParaRPr lang="fr-FR"/>
            </a:p>
          </p:txBody>
        </p:sp>
        <p:sp>
          <p:nvSpPr>
            <p:cNvPr id="69" name="Forme libre : forme 68">
              <a:extLst>
                <a:ext uri="{FF2B5EF4-FFF2-40B4-BE49-F238E27FC236}">
                  <a16:creationId xmlns:a16="http://schemas.microsoft.com/office/drawing/2014/main" id="{54DA40FA-084D-49F7-93A3-26F8F3DBAC44}"/>
                </a:ext>
              </a:extLst>
            </p:cNvPr>
            <p:cNvSpPr/>
            <p:nvPr/>
          </p:nvSpPr>
          <p:spPr>
            <a:xfrm>
              <a:off x="4230089" y="2236066"/>
              <a:ext cx="89126" cy="89126"/>
            </a:xfrm>
            <a:custGeom>
              <a:avLst/>
              <a:gdLst>
                <a:gd name="connsiteX0" fmla="*/ 89126 w 89126"/>
                <a:gd name="connsiteY0" fmla="*/ 44563 h 89126"/>
                <a:gd name="connsiteX1" fmla="*/ 44563 w 89126"/>
                <a:gd name="connsiteY1" fmla="*/ 89126 h 89126"/>
                <a:gd name="connsiteX2" fmla="*/ 0 w 89126"/>
                <a:gd name="connsiteY2" fmla="*/ 44563 h 89126"/>
                <a:gd name="connsiteX3" fmla="*/ 44563 w 89126"/>
                <a:gd name="connsiteY3" fmla="*/ 0 h 89126"/>
                <a:gd name="connsiteX4" fmla="*/ 89126 w 89126"/>
                <a:gd name="connsiteY4" fmla="*/ 44563 h 8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6" h="89126">
                  <a:moveTo>
                    <a:pt x="89126" y="44563"/>
                  </a:moveTo>
                  <a:cubicBezTo>
                    <a:pt x="89126" y="69169"/>
                    <a:pt x="69169" y="89126"/>
                    <a:pt x="44563" y="89126"/>
                  </a:cubicBezTo>
                  <a:cubicBezTo>
                    <a:pt x="19957" y="89126"/>
                    <a:pt x="0" y="69169"/>
                    <a:pt x="0" y="44563"/>
                  </a:cubicBezTo>
                  <a:cubicBezTo>
                    <a:pt x="0" y="19957"/>
                    <a:pt x="19957" y="0"/>
                    <a:pt x="44563" y="0"/>
                  </a:cubicBezTo>
                  <a:cubicBezTo>
                    <a:pt x="69169" y="0"/>
                    <a:pt x="89126" y="19957"/>
                    <a:pt x="89126" y="44563"/>
                  </a:cubicBezTo>
                  <a:close/>
                </a:path>
              </a:pathLst>
            </a:custGeom>
            <a:solidFill>
              <a:srgbClr val="A7D16C"/>
            </a:solidFill>
            <a:ln w="5525" cap="flat">
              <a:noFill/>
              <a:prstDash val="solid"/>
              <a:miter/>
            </a:ln>
          </p:spPr>
          <p:txBody>
            <a:bodyPr rtlCol="0" anchor="ctr"/>
            <a:lstStyle/>
            <a:p>
              <a:endParaRPr lang="fr-FR"/>
            </a:p>
          </p:txBody>
        </p:sp>
        <p:sp>
          <p:nvSpPr>
            <p:cNvPr id="70" name="Forme libre : forme 69">
              <a:extLst>
                <a:ext uri="{FF2B5EF4-FFF2-40B4-BE49-F238E27FC236}">
                  <a16:creationId xmlns:a16="http://schemas.microsoft.com/office/drawing/2014/main" id="{2A5F11EF-7431-4D65-8563-772F7334066E}"/>
                </a:ext>
              </a:extLst>
            </p:cNvPr>
            <p:cNvSpPr/>
            <p:nvPr/>
          </p:nvSpPr>
          <p:spPr>
            <a:xfrm>
              <a:off x="3901800" y="2686109"/>
              <a:ext cx="89104" cy="89126"/>
            </a:xfrm>
            <a:custGeom>
              <a:avLst/>
              <a:gdLst>
                <a:gd name="connsiteX0" fmla="*/ 89105 w 89104"/>
                <a:gd name="connsiteY0" fmla="*/ 44563 h 89126"/>
                <a:gd name="connsiteX1" fmla="*/ 44542 w 89104"/>
                <a:gd name="connsiteY1" fmla="*/ 89126 h 89126"/>
                <a:gd name="connsiteX2" fmla="*/ 0 w 89104"/>
                <a:gd name="connsiteY2" fmla="*/ 44563 h 89126"/>
                <a:gd name="connsiteX3" fmla="*/ 44542 w 89104"/>
                <a:gd name="connsiteY3" fmla="*/ 0 h 89126"/>
                <a:gd name="connsiteX4" fmla="*/ 89105 w 89104"/>
                <a:gd name="connsiteY4" fmla="*/ 44563 h 8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04" h="89126">
                  <a:moveTo>
                    <a:pt x="89105" y="44563"/>
                  </a:moveTo>
                  <a:cubicBezTo>
                    <a:pt x="89105" y="69169"/>
                    <a:pt x="69148" y="89126"/>
                    <a:pt x="44542" y="89126"/>
                  </a:cubicBezTo>
                  <a:cubicBezTo>
                    <a:pt x="19936" y="89126"/>
                    <a:pt x="0" y="69169"/>
                    <a:pt x="0" y="44563"/>
                  </a:cubicBezTo>
                  <a:cubicBezTo>
                    <a:pt x="0" y="19957"/>
                    <a:pt x="19936" y="0"/>
                    <a:pt x="44542" y="0"/>
                  </a:cubicBezTo>
                  <a:cubicBezTo>
                    <a:pt x="69148" y="0"/>
                    <a:pt x="89105" y="19957"/>
                    <a:pt x="89105" y="44563"/>
                  </a:cubicBezTo>
                  <a:close/>
                </a:path>
              </a:pathLst>
            </a:custGeom>
            <a:solidFill>
              <a:srgbClr val="FF6469"/>
            </a:solidFill>
            <a:ln w="5525" cap="flat">
              <a:noFill/>
              <a:prstDash val="solid"/>
              <a:miter/>
            </a:ln>
          </p:spPr>
          <p:txBody>
            <a:bodyPr rtlCol="0" anchor="ctr"/>
            <a:lstStyle/>
            <a:p>
              <a:endParaRPr lang="fr-FR"/>
            </a:p>
          </p:txBody>
        </p:sp>
        <p:sp>
          <p:nvSpPr>
            <p:cNvPr id="71" name="Forme libre : forme 70">
              <a:extLst>
                <a:ext uri="{FF2B5EF4-FFF2-40B4-BE49-F238E27FC236}">
                  <a16:creationId xmlns:a16="http://schemas.microsoft.com/office/drawing/2014/main" id="{17EB5CD6-A1BD-41F4-A91B-C8AEB6F9A441}"/>
                </a:ext>
              </a:extLst>
            </p:cNvPr>
            <p:cNvSpPr/>
            <p:nvPr/>
          </p:nvSpPr>
          <p:spPr>
            <a:xfrm>
              <a:off x="4065934" y="2686109"/>
              <a:ext cx="89126" cy="89126"/>
            </a:xfrm>
            <a:custGeom>
              <a:avLst/>
              <a:gdLst>
                <a:gd name="connsiteX0" fmla="*/ 89126 w 89126"/>
                <a:gd name="connsiteY0" fmla="*/ 44563 h 89126"/>
                <a:gd name="connsiteX1" fmla="*/ 44563 w 89126"/>
                <a:gd name="connsiteY1" fmla="*/ 89126 h 89126"/>
                <a:gd name="connsiteX2" fmla="*/ 0 w 89126"/>
                <a:gd name="connsiteY2" fmla="*/ 44563 h 89126"/>
                <a:gd name="connsiteX3" fmla="*/ 44563 w 89126"/>
                <a:gd name="connsiteY3" fmla="*/ 0 h 89126"/>
                <a:gd name="connsiteX4" fmla="*/ 89126 w 89126"/>
                <a:gd name="connsiteY4" fmla="*/ 44563 h 8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6" h="89126">
                  <a:moveTo>
                    <a:pt x="89126" y="44563"/>
                  </a:moveTo>
                  <a:cubicBezTo>
                    <a:pt x="89126" y="69169"/>
                    <a:pt x="69169" y="89126"/>
                    <a:pt x="44563" y="89126"/>
                  </a:cubicBezTo>
                  <a:cubicBezTo>
                    <a:pt x="19957" y="89126"/>
                    <a:pt x="0" y="69169"/>
                    <a:pt x="0" y="44563"/>
                  </a:cubicBezTo>
                  <a:cubicBezTo>
                    <a:pt x="0" y="19957"/>
                    <a:pt x="19957" y="0"/>
                    <a:pt x="44563" y="0"/>
                  </a:cubicBezTo>
                  <a:cubicBezTo>
                    <a:pt x="69169" y="0"/>
                    <a:pt x="89126" y="19957"/>
                    <a:pt x="89126" y="44563"/>
                  </a:cubicBezTo>
                  <a:close/>
                </a:path>
              </a:pathLst>
            </a:custGeom>
            <a:solidFill>
              <a:srgbClr val="FFB96A"/>
            </a:solidFill>
            <a:ln w="5525" cap="flat">
              <a:noFill/>
              <a:prstDash val="solid"/>
              <a:miter/>
            </a:ln>
          </p:spPr>
          <p:txBody>
            <a:bodyPr rtlCol="0" anchor="ctr"/>
            <a:lstStyle/>
            <a:p>
              <a:endParaRPr lang="fr-FR"/>
            </a:p>
          </p:txBody>
        </p:sp>
        <p:sp>
          <p:nvSpPr>
            <p:cNvPr id="72" name="Forme libre : forme 71">
              <a:extLst>
                <a:ext uri="{FF2B5EF4-FFF2-40B4-BE49-F238E27FC236}">
                  <a16:creationId xmlns:a16="http://schemas.microsoft.com/office/drawing/2014/main" id="{21811443-FCDA-4F8E-910B-4A5908F26D8D}"/>
                </a:ext>
              </a:extLst>
            </p:cNvPr>
            <p:cNvSpPr/>
            <p:nvPr/>
          </p:nvSpPr>
          <p:spPr>
            <a:xfrm>
              <a:off x="4230089" y="2686109"/>
              <a:ext cx="89126" cy="89126"/>
            </a:xfrm>
            <a:custGeom>
              <a:avLst/>
              <a:gdLst>
                <a:gd name="connsiteX0" fmla="*/ 89126 w 89126"/>
                <a:gd name="connsiteY0" fmla="*/ 44563 h 89126"/>
                <a:gd name="connsiteX1" fmla="*/ 44563 w 89126"/>
                <a:gd name="connsiteY1" fmla="*/ 89126 h 89126"/>
                <a:gd name="connsiteX2" fmla="*/ 0 w 89126"/>
                <a:gd name="connsiteY2" fmla="*/ 44563 h 89126"/>
                <a:gd name="connsiteX3" fmla="*/ 44563 w 89126"/>
                <a:gd name="connsiteY3" fmla="*/ 0 h 89126"/>
                <a:gd name="connsiteX4" fmla="*/ 89126 w 89126"/>
                <a:gd name="connsiteY4" fmla="*/ 44563 h 8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26" h="89126">
                  <a:moveTo>
                    <a:pt x="89126" y="44563"/>
                  </a:moveTo>
                  <a:cubicBezTo>
                    <a:pt x="89126" y="69169"/>
                    <a:pt x="69169" y="89126"/>
                    <a:pt x="44563" y="89126"/>
                  </a:cubicBezTo>
                  <a:cubicBezTo>
                    <a:pt x="19957" y="89126"/>
                    <a:pt x="0" y="69169"/>
                    <a:pt x="0" y="44563"/>
                  </a:cubicBezTo>
                  <a:cubicBezTo>
                    <a:pt x="0" y="19957"/>
                    <a:pt x="19957" y="0"/>
                    <a:pt x="44563" y="0"/>
                  </a:cubicBezTo>
                  <a:cubicBezTo>
                    <a:pt x="69169" y="0"/>
                    <a:pt x="89126" y="19957"/>
                    <a:pt x="89126" y="44563"/>
                  </a:cubicBezTo>
                  <a:close/>
                </a:path>
              </a:pathLst>
            </a:custGeom>
            <a:solidFill>
              <a:srgbClr val="A7D16C"/>
            </a:solidFill>
            <a:ln w="5525" cap="flat">
              <a:noFill/>
              <a:prstDash val="solid"/>
              <a:miter/>
            </a:ln>
          </p:spPr>
          <p:txBody>
            <a:bodyPr rtlCol="0" anchor="ctr"/>
            <a:lstStyle/>
            <a:p>
              <a:endParaRPr lang="fr-FR"/>
            </a:p>
          </p:txBody>
        </p:sp>
        <p:grpSp>
          <p:nvGrpSpPr>
            <p:cNvPr id="73" name="Graphique 46">
              <a:extLst>
                <a:ext uri="{FF2B5EF4-FFF2-40B4-BE49-F238E27FC236}">
                  <a16:creationId xmlns:a16="http://schemas.microsoft.com/office/drawing/2014/main" id="{152914C2-6D8A-4AFF-B277-7D67DAD3C770}"/>
                </a:ext>
              </a:extLst>
            </p:cNvPr>
            <p:cNvGrpSpPr/>
            <p:nvPr/>
          </p:nvGrpSpPr>
          <p:grpSpPr>
            <a:xfrm>
              <a:off x="4852028" y="1337343"/>
              <a:ext cx="306082" cy="1436508"/>
              <a:chOff x="4852028" y="1337343"/>
              <a:chExt cx="306082" cy="1436508"/>
            </a:xfrm>
            <a:solidFill>
              <a:srgbClr val="E4EAF7"/>
            </a:solidFill>
          </p:grpSpPr>
          <p:sp>
            <p:nvSpPr>
              <p:cNvPr id="74" name="Forme libre : forme 73">
                <a:extLst>
                  <a:ext uri="{FF2B5EF4-FFF2-40B4-BE49-F238E27FC236}">
                    <a16:creationId xmlns:a16="http://schemas.microsoft.com/office/drawing/2014/main" id="{98D05DC2-8993-44F6-8FB9-8690BBDEB191}"/>
                  </a:ext>
                </a:extLst>
              </p:cNvPr>
              <p:cNvSpPr/>
              <p:nvPr/>
            </p:nvSpPr>
            <p:spPr>
              <a:xfrm>
                <a:off x="4852028" y="1337343"/>
                <a:ext cx="306082" cy="86358"/>
              </a:xfrm>
              <a:custGeom>
                <a:avLst/>
                <a:gdLst>
                  <a:gd name="connsiteX0" fmla="*/ 262925 w 306082"/>
                  <a:gd name="connsiteY0" fmla="*/ 86359 h 86358"/>
                  <a:gd name="connsiteX1" fmla="*/ 43158 w 306082"/>
                  <a:gd name="connsiteY1" fmla="*/ 86359 h 86358"/>
                  <a:gd name="connsiteX2" fmla="*/ 0 w 306082"/>
                  <a:gd name="connsiteY2" fmla="*/ 43179 h 86358"/>
                  <a:gd name="connsiteX3" fmla="*/ 43158 w 306082"/>
                  <a:gd name="connsiteY3" fmla="*/ 0 h 86358"/>
                  <a:gd name="connsiteX4" fmla="*/ 262925 w 306082"/>
                  <a:gd name="connsiteY4" fmla="*/ 0 h 86358"/>
                  <a:gd name="connsiteX5" fmla="*/ 306083 w 306082"/>
                  <a:gd name="connsiteY5" fmla="*/ 43179 h 86358"/>
                  <a:gd name="connsiteX6" fmla="*/ 262925 w 306082"/>
                  <a:gd name="connsiteY6" fmla="*/ 86359 h 8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082" h="86358">
                    <a:moveTo>
                      <a:pt x="262925" y="86359"/>
                    </a:moveTo>
                    <a:lnTo>
                      <a:pt x="43158" y="86359"/>
                    </a:lnTo>
                    <a:cubicBezTo>
                      <a:pt x="19309" y="86359"/>
                      <a:pt x="0" y="67029"/>
                      <a:pt x="0" y="43179"/>
                    </a:cubicBezTo>
                    <a:cubicBezTo>
                      <a:pt x="0" y="19330"/>
                      <a:pt x="19309" y="0"/>
                      <a:pt x="43158" y="0"/>
                    </a:cubicBezTo>
                    <a:lnTo>
                      <a:pt x="262925" y="0"/>
                    </a:lnTo>
                    <a:cubicBezTo>
                      <a:pt x="286774" y="0"/>
                      <a:pt x="306083" y="19330"/>
                      <a:pt x="306083" y="43179"/>
                    </a:cubicBezTo>
                    <a:cubicBezTo>
                      <a:pt x="306083" y="67029"/>
                      <a:pt x="286774" y="86359"/>
                      <a:pt x="262925" y="86359"/>
                    </a:cubicBezTo>
                    <a:close/>
                  </a:path>
                </a:pathLst>
              </a:custGeom>
              <a:solidFill>
                <a:srgbClr val="E4EAF7"/>
              </a:solidFill>
              <a:ln w="5525" cap="flat">
                <a:noFill/>
                <a:prstDash val="solid"/>
                <a:miter/>
              </a:ln>
            </p:spPr>
            <p:txBody>
              <a:bodyPr rtlCol="0" anchor="ctr"/>
              <a:lstStyle/>
              <a:p>
                <a:endParaRPr lang="fr-FR"/>
              </a:p>
            </p:txBody>
          </p:sp>
          <p:sp>
            <p:nvSpPr>
              <p:cNvPr id="75" name="Forme libre : forme 74">
                <a:extLst>
                  <a:ext uri="{FF2B5EF4-FFF2-40B4-BE49-F238E27FC236}">
                    <a16:creationId xmlns:a16="http://schemas.microsoft.com/office/drawing/2014/main" id="{D55C136B-1FCB-4976-BAAD-F96E8BDFCA8D}"/>
                  </a:ext>
                </a:extLst>
              </p:cNvPr>
              <p:cNvSpPr/>
              <p:nvPr/>
            </p:nvSpPr>
            <p:spPr>
              <a:xfrm>
                <a:off x="4852028" y="1787407"/>
                <a:ext cx="306082" cy="86337"/>
              </a:xfrm>
              <a:custGeom>
                <a:avLst/>
                <a:gdLst>
                  <a:gd name="connsiteX0" fmla="*/ 262925 w 306082"/>
                  <a:gd name="connsiteY0" fmla="*/ 86337 h 86337"/>
                  <a:gd name="connsiteX1" fmla="*/ 43158 w 306082"/>
                  <a:gd name="connsiteY1" fmla="*/ 86337 h 86337"/>
                  <a:gd name="connsiteX2" fmla="*/ 0 w 306082"/>
                  <a:gd name="connsiteY2" fmla="*/ 43158 h 86337"/>
                  <a:gd name="connsiteX3" fmla="*/ 43158 w 306082"/>
                  <a:gd name="connsiteY3" fmla="*/ 0 h 86337"/>
                  <a:gd name="connsiteX4" fmla="*/ 262925 w 306082"/>
                  <a:gd name="connsiteY4" fmla="*/ 0 h 86337"/>
                  <a:gd name="connsiteX5" fmla="*/ 306083 w 306082"/>
                  <a:gd name="connsiteY5" fmla="*/ 43158 h 86337"/>
                  <a:gd name="connsiteX6" fmla="*/ 262925 w 306082"/>
                  <a:gd name="connsiteY6" fmla="*/ 86337 h 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082" h="86337">
                    <a:moveTo>
                      <a:pt x="262925" y="86337"/>
                    </a:moveTo>
                    <a:lnTo>
                      <a:pt x="43158" y="86337"/>
                    </a:lnTo>
                    <a:cubicBezTo>
                      <a:pt x="19309" y="86337"/>
                      <a:pt x="0" y="67007"/>
                      <a:pt x="0" y="43158"/>
                    </a:cubicBezTo>
                    <a:cubicBezTo>
                      <a:pt x="0" y="19309"/>
                      <a:pt x="19309" y="0"/>
                      <a:pt x="43158" y="0"/>
                    </a:cubicBezTo>
                    <a:lnTo>
                      <a:pt x="262925" y="0"/>
                    </a:lnTo>
                    <a:cubicBezTo>
                      <a:pt x="286774" y="0"/>
                      <a:pt x="306083" y="19309"/>
                      <a:pt x="306083" y="43158"/>
                    </a:cubicBezTo>
                    <a:cubicBezTo>
                      <a:pt x="306083" y="67007"/>
                      <a:pt x="286774" y="86337"/>
                      <a:pt x="262925" y="86337"/>
                    </a:cubicBezTo>
                    <a:close/>
                  </a:path>
                </a:pathLst>
              </a:custGeom>
              <a:solidFill>
                <a:srgbClr val="E4EAF7"/>
              </a:solidFill>
              <a:ln w="5525" cap="flat">
                <a:noFill/>
                <a:prstDash val="solid"/>
                <a:miter/>
              </a:ln>
            </p:spPr>
            <p:txBody>
              <a:bodyPr rtlCol="0" anchor="ctr"/>
              <a:lstStyle/>
              <a:p>
                <a:endParaRPr lang="fr-FR"/>
              </a:p>
            </p:txBody>
          </p:sp>
          <p:sp>
            <p:nvSpPr>
              <p:cNvPr id="76" name="Forme libre : forme 75">
                <a:extLst>
                  <a:ext uri="{FF2B5EF4-FFF2-40B4-BE49-F238E27FC236}">
                    <a16:creationId xmlns:a16="http://schemas.microsoft.com/office/drawing/2014/main" id="{EB417A92-0112-4BA3-B08D-37200A541411}"/>
                  </a:ext>
                </a:extLst>
              </p:cNvPr>
              <p:cNvSpPr/>
              <p:nvPr/>
            </p:nvSpPr>
            <p:spPr>
              <a:xfrm>
                <a:off x="4852028" y="2237450"/>
                <a:ext cx="306082" cy="86337"/>
              </a:xfrm>
              <a:custGeom>
                <a:avLst/>
                <a:gdLst>
                  <a:gd name="connsiteX0" fmla="*/ 262925 w 306082"/>
                  <a:gd name="connsiteY0" fmla="*/ 86337 h 86337"/>
                  <a:gd name="connsiteX1" fmla="*/ 43158 w 306082"/>
                  <a:gd name="connsiteY1" fmla="*/ 86337 h 86337"/>
                  <a:gd name="connsiteX2" fmla="*/ 0 w 306082"/>
                  <a:gd name="connsiteY2" fmla="*/ 43179 h 86337"/>
                  <a:gd name="connsiteX3" fmla="*/ 43158 w 306082"/>
                  <a:gd name="connsiteY3" fmla="*/ 0 h 86337"/>
                  <a:gd name="connsiteX4" fmla="*/ 262925 w 306082"/>
                  <a:gd name="connsiteY4" fmla="*/ 0 h 86337"/>
                  <a:gd name="connsiteX5" fmla="*/ 306083 w 306082"/>
                  <a:gd name="connsiteY5" fmla="*/ 43179 h 86337"/>
                  <a:gd name="connsiteX6" fmla="*/ 262925 w 306082"/>
                  <a:gd name="connsiteY6" fmla="*/ 86337 h 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082" h="86337">
                    <a:moveTo>
                      <a:pt x="262925" y="86337"/>
                    </a:moveTo>
                    <a:lnTo>
                      <a:pt x="43158" y="86337"/>
                    </a:lnTo>
                    <a:cubicBezTo>
                      <a:pt x="19309" y="86337"/>
                      <a:pt x="0" y="67029"/>
                      <a:pt x="0" y="43179"/>
                    </a:cubicBezTo>
                    <a:cubicBezTo>
                      <a:pt x="0" y="19330"/>
                      <a:pt x="19309" y="0"/>
                      <a:pt x="43158" y="0"/>
                    </a:cubicBezTo>
                    <a:lnTo>
                      <a:pt x="262925" y="0"/>
                    </a:lnTo>
                    <a:cubicBezTo>
                      <a:pt x="286774" y="0"/>
                      <a:pt x="306083" y="19330"/>
                      <a:pt x="306083" y="43179"/>
                    </a:cubicBezTo>
                    <a:cubicBezTo>
                      <a:pt x="306083" y="67029"/>
                      <a:pt x="286774" y="86337"/>
                      <a:pt x="262925" y="86337"/>
                    </a:cubicBezTo>
                    <a:close/>
                  </a:path>
                </a:pathLst>
              </a:custGeom>
              <a:solidFill>
                <a:srgbClr val="E4EAF7"/>
              </a:solidFill>
              <a:ln w="5525" cap="flat">
                <a:noFill/>
                <a:prstDash val="solid"/>
                <a:miter/>
              </a:ln>
            </p:spPr>
            <p:txBody>
              <a:bodyPr rtlCol="0" anchor="ctr"/>
              <a:lstStyle/>
              <a:p>
                <a:endParaRPr lang="fr-FR"/>
              </a:p>
            </p:txBody>
          </p:sp>
          <p:sp>
            <p:nvSpPr>
              <p:cNvPr id="77" name="Forme libre : forme 76">
                <a:extLst>
                  <a:ext uri="{FF2B5EF4-FFF2-40B4-BE49-F238E27FC236}">
                    <a16:creationId xmlns:a16="http://schemas.microsoft.com/office/drawing/2014/main" id="{45B7A0B7-D5E5-4905-9145-6924EA46B390}"/>
                  </a:ext>
                </a:extLst>
              </p:cNvPr>
              <p:cNvSpPr/>
              <p:nvPr/>
            </p:nvSpPr>
            <p:spPr>
              <a:xfrm>
                <a:off x="4852028" y="2687514"/>
                <a:ext cx="306082" cy="86337"/>
              </a:xfrm>
              <a:custGeom>
                <a:avLst/>
                <a:gdLst>
                  <a:gd name="connsiteX0" fmla="*/ 262925 w 306082"/>
                  <a:gd name="connsiteY0" fmla="*/ 86337 h 86337"/>
                  <a:gd name="connsiteX1" fmla="*/ 43158 w 306082"/>
                  <a:gd name="connsiteY1" fmla="*/ 86337 h 86337"/>
                  <a:gd name="connsiteX2" fmla="*/ 0 w 306082"/>
                  <a:gd name="connsiteY2" fmla="*/ 43158 h 86337"/>
                  <a:gd name="connsiteX3" fmla="*/ 43158 w 306082"/>
                  <a:gd name="connsiteY3" fmla="*/ 0 h 86337"/>
                  <a:gd name="connsiteX4" fmla="*/ 262925 w 306082"/>
                  <a:gd name="connsiteY4" fmla="*/ 0 h 86337"/>
                  <a:gd name="connsiteX5" fmla="*/ 306083 w 306082"/>
                  <a:gd name="connsiteY5" fmla="*/ 43158 h 86337"/>
                  <a:gd name="connsiteX6" fmla="*/ 262925 w 306082"/>
                  <a:gd name="connsiteY6" fmla="*/ 86337 h 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082" h="86337">
                    <a:moveTo>
                      <a:pt x="262925" y="86337"/>
                    </a:moveTo>
                    <a:lnTo>
                      <a:pt x="43158" y="86337"/>
                    </a:lnTo>
                    <a:cubicBezTo>
                      <a:pt x="19309" y="86337"/>
                      <a:pt x="0" y="67007"/>
                      <a:pt x="0" y="43158"/>
                    </a:cubicBezTo>
                    <a:cubicBezTo>
                      <a:pt x="0" y="19309"/>
                      <a:pt x="19309" y="0"/>
                      <a:pt x="43158" y="0"/>
                    </a:cubicBezTo>
                    <a:lnTo>
                      <a:pt x="262925" y="0"/>
                    </a:lnTo>
                    <a:cubicBezTo>
                      <a:pt x="286774" y="0"/>
                      <a:pt x="306083" y="19309"/>
                      <a:pt x="306083" y="43158"/>
                    </a:cubicBezTo>
                    <a:cubicBezTo>
                      <a:pt x="306083" y="67007"/>
                      <a:pt x="286774" y="86337"/>
                      <a:pt x="262925" y="86337"/>
                    </a:cubicBezTo>
                    <a:close/>
                  </a:path>
                </a:pathLst>
              </a:custGeom>
              <a:solidFill>
                <a:srgbClr val="E4EAF7"/>
              </a:solidFill>
              <a:ln w="5525" cap="flat">
                <a:noFill/>
                <a:prstDash val="solid"/>
                <a:miter/>
              </a:ln>
            </p:spPr>
            <p:txBody>
              <a:bodyPr rtlCol="0" anchor="ctr"/>
              <a:lstStyle/>
              <a:p>
                <a:endParaRPr lang="fr-FR"/>
              </a:p>
            </p:txBody>
          </p:sp>
        </p:grpSp>
      </p:grpSp>
      <p:grpSp>
        <p:nvGrpSpPr>
          <p:cNvPr id="90" name="Groupe 89">
            <a:extLst>
              <a:ext uri="{FF2B5EF4-FFF2-40B4-BE49-F238E27FC236}">
                <a16:creationId xmlns:a16="http://schemas.microsoft.com/office/drawing/2014/main" id="{D77C4C37-359C-43F3-90F1-18427E2A7310}"/>
              </a:ext>
            </a:extLst>
          </p:cNvPr>
          <p:cNvGrpSpPr/>
          <p:nvPr>
            <p:custDataLst>
              <p:tags r:id="rId4"/>
            </p:custDataLst>
          </p:nvPr>
        </p:nvGrpSpPr>
        <p:grpSpPr>
          <a:xfrm>
            <a:off x="3507478" y="2846060"/>
            <a:ext cx="2481548" cy="751346"/>
            <a:chOff x="3507478" y="2450406"/>
            <a:chExt cx="2481548" cy="751346"/>
          </a:xfrm>
        </p:grpSpPr>
        <p:sp>
          <p:nvSpPr>
            <p:cNvPr id="78" name="Forme libre : forme 77">
              <a:extLst>
                <a:ext uri="{FF2B5EF4-FFF2-40B4-BE49-F238E27FC236}">
                  <a16:creationId xmlns:a16="http://schemas.microsoft.com/office/drawing/2014/main" id="{3590F9F9-94D9-4CA2-807B-67E73B973E38}"/>
                </a:ext>
              </a:extLst>
            </p:cNvPr>
            <p:cNvSpPr/>
            <p:nvPr/>
          </p:nvSpPr>
          <p:spPr>
            <a:xfrm>
              <a:off x="3586831" y="2450406"/>
              <a:ext cx="2402195" cy="751346"/>
            </a:xfrm>
            <a:custGeom>
              <a:avLst/>
              <a:gdLst>
                <a:gd name="connsiteX0" fmla="*/ 1328463 w 2402195"/>
                <a:gd name="connsiteY0" fmla="*/ 591689 h 751346"/>
                <a:gd name="connsiteX1" fmla="*/ 2402196 w 2402195"/>
                <a:gd name="connsiteY1" fmla="*/ 591689 h 751346"/>
                <a:gd name="connsiteX2" fmla="*/ 1810701 w 2402195"/>
                <a:gd name="connsiteY2" fmla="*/ 0 h 751346"/>
                <a:gd name="connsiteX3" fmla="*/ 1238061 w 2402195"/>
                <a:gd name="connsiteY3" fmla="*/ 442843 h 751346"/>
                <a:gd name="connsiteX4" fmla="*/ 1233542 w 2402195"/>
                <a:gd name="connsiteY4" fmla="*/ 461632 h 751346"/>
                <a:gd name="connsiteX5" fmla="*/ 807435 w 2402195"/>
                <a:gd name="connsiteY5" fmla="*/ 280266 h 751346"/>
                <a:gd name="connsiteX6" fmla="*/ 697984 w 2402195"/>
                <a:gd name="connsiteY6" fmla="*/ 290363 h 751346"/>
                <a:gd name="connsiteX7" fmla="*/ 597116 w 2402195"/>
                <a:gd name="connsiteY7" fmla="*/ 318775 h 751346"/>
                <a:gd name="connsiteX8" fmla="*/ 349500 w 2402195"/>
                <a:gd name="connsiteY8" fmla="*/ 497417 h 751346"/>
                <a:gd name="connsiteX9" fmla="*/ 349392 w 2402195"/>
                <a:gd name="connsiteY9" fmla="*/ 497547 h 751346"/>
                <a:gd name="connsiteX10" fmla="*/ 0 w 2402195"/>
                <a:gd name="connsiteY10" fmla="*/ 319337 h 751346"/>
                <a:gd name="connsiteX11" fmla="*/ 431880 w 2402195"/>
                <a:gd name="connsiteY11" fmla="*/ 751347 h 751346"/>
                <a:gd name="connsiteX12" fmla="*/ 384095 w 2402195"/>
                <a:gd name="connsiteY12" fmla="*/ 553915 h 751346"/>
                <a:gd name="connsiteX13" fmla="*/ 1340506 w 2402195"/>
                <a:gd name="connsiteY13" fmla="*/ 615192 h 751346"/>
                <a:gd name="connsiteX14" fmla="*/ 1328463 w 2402195"/>
                <a:gd name="connsiteY14" fmla="*/ 591689 h 75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2195" h="751346">
                  <a:moveTo>
                    <a:pt x="1328463" y="591689"/>
                  </a:moveTo>
                  <a:lnTo>
                    <a:pt x="2402196" y="591689"/>
                  </a:lnTo>
                  <a:cubicBezTo>
                    <a:pt x="2402196" y="264914"/>
                    <a:pt x="2137368" y="0"/>
                    <a:pt x="1810701" y="0"/>
                  </a:cubicBezTo>
                  <a:cubicBezTo>
                    <a:pt x="1535408" y="0"/>
                    <a:pt x="1304052" y="188112"/>
                    <a:pt x="1238061" y="442843"/>
                  </a:cubicBezTo>
                  <a:cubicBezTo>
                    <a:pt x="1236461" y="449048"/>
                    <a:pt x="1234947" y="455340"/>
                    <a:pt x="1233542" y="461632"/>
                  </a:cubicBezTo>
                  <a:cubicBezTo>
                    <a:pt x="1125907" y="349824"/>
                    <a:pt x="974812" y="280266"/>
                    <a:pt x="807435" y="280266"/>
                  </a:cubicBezTo>
                  <a:cubicBezTo>
                    <a:pt x="770007" y="280266"/>
                    <a:pt x="733465" y="283725"/>
                    <a:pt x="697984" y="290363"/>
                  </a:cubicBezTo>
                  <a:cubicBezTo>
                    <a:pt x="663172" y="296915"/>
                    <a:pt x="629485" y="306429"/>
                    <a:pt x="597116" y="318775"/>
                  </a:cubicBezTo>
                  <a:cubicBezTo>
                    <a:pt x="499622" y="355857"/>
                    <a:pt x="414496" y="418085"/>
                    <a:pt x="349500" y="497417"/>
                  </a:cubicBezTo>
                  <a:cubicBezTo>
                    <a:pt x="349457" y="497460"/>
                    <a:pt x="349435" y="497503"/>
                    <a:pt x="349392" y="497547"/>
                  </a:cubicBezTo>
                  <a:cubicBezTo>
                    <a:pt x="270882" y="389587"/>
                    <a:pt x="143679" y="319337"/>
                    <a:pt x="0" y="319337"/>
                  </a:cubicBezTo>
                  <a:lnTo>
                    <a:pt x="431880" y="751347"/>
                  </a:lnTo>
                  <a:cubicBezTo>
                    <a:pt x="431880" y="680189"/>
                    <a:pt x="414561" y="613117"/>
                    <a:pt x="384095" y="553915"/>
                  </a:cubicBezTo>
                  <a:lnTo>
                    <a:pt x="1340506" y="615192"/>
                  </a:lnTo>
                  <a:cubicBezTo>
                    <a:pt x="1336679" y="607257"/>
                    <a:pt x="1332636" y="599430"/>
                    <a:pt x="1328463" y="591689"/>
                  </a:cubicBezTo>
                  <a:close/>
                </a:path>
              </a:pathLst>
            </a:custGeom>
            <a:solidFill>
              <a:srgbClr val="B9EBFF"/>
            </a:solidFill>
            <a:ln w="5525" cap="flat">
              <a:noFill/>
              <a:prstDash val="solid"/>
              <a:miter/>
            </a:ln>
          </p:spPr>
          <p:txBody>
            <a:bodyPr rtlCol="0" anchor="ctr"/>
            <a:lstStyle/>
            <a:p>
              <a:endParaRPr lang="fr-FR"/>
            </a:p>
          </p:txBody>
        </p:sp>
        <p:sp>
          <p:nvSpPr>
            <p:cNvPr id="79" name="Forme libre : forme 78">
              <a:extLst>
                <a:ext uri="{FF2B5EF4-FFF2-40B4-BE49-F238E27FC236}">
                  <a16:creationId xmlns:a16="http://schemas.microsoft.com/office/drawing/2014/main" id="{028A5102-B05F-4DB8-BF03-D0A7352F2C21}"/>
                </a:ext>
              </a:extLst>
            </p:cNvPr>
            <p:cNvSpPr/>
            <p:nvPr/>
          </p:nvSpPr>
          <p:spPr>
            <a:xfrm>
              <a:off x="4815183" y="2450406"/>
              <a:ext cx="1173843" cy="591689"/>
            </a:xfrm>
            <a:custGeom>
              <a:avLst/>
              <a:gdLst>
                <a:gd name="connsiteX0" fmla="*/ 582348 w 1173843"/>
                <a:gd name="connsiteY0" fmla="*/ 0 h 591689"/>
                <a:gd name="connsiteX1" fmla="*/ 9708 w 1173843"/>
                <a:gd name="connsiteY1" fmla="*/ 442843 h 591689"/>
                <a:gd name="connsiteX2" fmla="*/ 0 w 1173843"/>
                <a:gd name="connsiteY2" fmla="*/ 487838 h 591689"/>
                <a:gd name="connsiteX3" fmla="*/ 17427 w 1173843"/>
                <a:gd name="connsiteY3" fmla="*/ 502260 h 591689"/>
                <a:gd name="connsiteX4" fmla="*/ 582348 w 1173843"/>
                <a:gd name="connsiteY4" fmla="*/ 86337 h 591689"/>
                <a:gd name="connsiteX5" fmla="*/ 1167551 w 1173843"/>
                <a:gd name="connsiteY5" fmla="*/ 591689 h 591689"/>
                <a:gd name="connsiteX6" fmla="*/ 1173843 w 1173843"/>
                <a:gd name="connsiteY6" fmla="*/ 591689 h 591689"/>
                <a:gd name="connsiteX7" fmla="*/ 582348 w 1173843"/>
                <a:gd name="connsiteY7" fmla="*/ 0 h 59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3843" h="591689">
                  <a:moveTo>
                    <a:pt x="582348" y="0"/>
                  </a:moveTo>
                  <a:cubicBezTo>
                    <a:pt x="307056" y="0"/>
                    <a:pt x="75699" y="188112"/>
                    <a:pt x="9708" y="442843"/>
                  </a:cubicBezTo>
                  <a:cubicBezTo>
                    <a:pt x="5881" y="457610"/>
                    <a:pt x="2681" y="472638"/>
                    <a:pt x="0" y="487838"/>
                  </a:cubicBezTo>
                  <a:cubicBezTo>
                    <a:pt x="6119" y="492292"/>
                    <a:pt x="12000" y="497092"/>
                    <a:pt x="17427" y="502260"/>
                  </a:cubicBezTo>
                  <a:cubicBezTo>
                    <a:pt x="92283" y="261325"/>
                    <a:pt x="316851" y="86337"/>
                    <a:pt x="582348" y="86337"/>
                  </a:cubicBezTo>
                  <a:cubicBezTo>
                    <a:pt x="879696" y="86337"/>
                    <a:pt x="1125777" y="305845"/>
                    <a:pt x="1167551" y="591689"/>
                  </a:cubicBezTo>
                  <a:lnTo>
                    <a:pt x="1173843" y="591689"/>
                  </a:lnTo>
                  <a:cubicBezTo>
                    <a:pt x="1173843" y="264914"/>
                    <a:pt x="909015" y="0"/>
                    <a:pt x="582348" y="0"/>
                  </a:cubicBezTo>
                  <a:close/>
                </a:path>
              </a:pathLst>
            </a:custGeom>
            <a:solidFill>
              <a:srgbClr val="A0DCF0"/>
            </a:solidFill>
            <a:ln w="5525" cap="flat">
              <a:noFill/>
              <a:prstDash val="solid"/>
              <a:miter/>
            </a:ln>
          </p:spPr>
          <p:txBody>
            <a:bodyPr rtlCol="0" anchor="ctr"/>
            <a:lstStyle/>
            <a:p>
              <a:endParaRPr lang="fr-FR"/>
            </a:p>
          </p:txBody>
        </p:sp>
        <p:sp>
          <p:nvSpPr>
            <p:cNvPr id="80" name="Forme libre : forme 79">
              <a:extLst>
                <a:ext uri="{FF2B5EF4-FFF2-40B4-BE49-F238E27FC236}">
                  <a16:creationId xmlns:a16="http://schemas.microsoft.com/office/drawing/2014/main" id="{75BA2D9E-518A-47E2-918D-4ECE09F9D767}"/>
                </a:ext>
              </a:extLst>
            </p:cNvPr>
            <p:cNvSpPr/>
            <p:nvPr/>
          </p:nvSpPr>
          <p:spPr>
            <a:xfrm>
              <a:off x="3898427" y="2730694"/>
              <a:ext cx="1028910" cy="334926"/>
            </a:xfrm>
            <a:custGeom>
              <a:avLst/>
              <a:gdLst>
                <a:gd name="connsiteX0" fmla="*/ 285520 w 1028910"/>
                <a:gd name="connsiteY0" fmla="*/ 126100 h 334926"/>
                <a:gd name="connsiteX1" fmla="*/ 386387 w 1028910"/>
                <a:gd name="connsiteY1" fmla="*/ 97689 h 334926"/>
                <a:gd name="connsiteX2" fmla="*/ 495838 w 1028910"/>
                <a:gd name="connsiteY2" fmla="*/ 87591 h 334926"/>
                <a:gd name="connsiteX3" fmla="*/ 941470 w 1028910"/>
                <a:gd name="connsiteY3" fmla="*/ 294277 h 334926"/>
                <a:gd name="connsiteX4" fmla="*/ 1026661 w 1028910"/>
                <a:gd name="connsiteY4" fmla="*/ 334775 h 334926"/>
                <a:gd name="connsiteX5" fmla="*/ 1028910 w 1028910"/>
                <a:gd name="connsiteY5" fmla="*/ 334927 h 334926"/>
                <a:gd name="connsiteX6" fmla="*/ 960130 w 1028910"/>
                <a:gd name="connsiteY6" fmla="*/ 225043 h 334926"/>
                <a:gd name="connsiteX7" fmla="*/ 926486 w 1028910"/>
                <a:gd name="connsiteY7" fmla="*/ 186058 h 334926"/>
                <a:gd name="connsiteX8" fmla="*/ 495838 w 1028910"/>
                <a:gd name="connsiteY8" fmla="*/ 0 h 334926"/>
                <a:gd name="connsiteX9" fmla="*/ 386409 w 1028910"/>
                <a:gd name="connsiteY9" fmla="*/ 10098 h 334926"/>
                <a:gd name="connsiteX10" fmla="*/ 285520 w 1028910"/>
                <a:gd name="connsiteY10" fmla="*/ 38509 h 334926"/>
                <a:gd name="connsiteX11" fmla="*/ 37904 w 1028910"/>
                <a:gd name="connsiteY11" fmla="*/ 217129 h 334926"/>
                <a:gd name="connsiteX12" fmla="*/ 32195 w 1028910"/>
                <a:gd name="connsiteY12" fmla="*/ 224221 h 334926"/>
                <a:gd name="connsiteX13" fmla="*/ 0 w 1028910"/>
                <a:gd name="connsiteY13" fmla="*/ 269001 h 334926"/>
                <a:gd name="connsiteX14" fmla="*/ 65710 w 1028910"/>
                <a:gd name="connsiteY14" fmla="*/ 273217 h 334926"/>
                <a:gd name="connsiteX15" fmla="*/ 285520 w 1028910"/>
                <a:gd name="connsiteY15" fmla="*/ 126100 h 33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910" h="334926">
                  <a:moveTo>
                    <a:pt x="285520" y="126100"/>
                  </a:moveTo>
                  <a:cubicBezTo>
                    <a:pt x="317888" y="113732"/>
                    <a:pt x="351576" y="104240"/>
                    <a:pt x="386387" y="97689"/>
                  </a:cubicBezTo>
                  <a:cubicBezTo>
                    <a:pt x="421869" y="91029"/>
                    <a:pt x="458410" y="87591"/>
                    <a:pt x="495838" y="87591"/>
                  </a:cubicBezTo>
                  <a:cubicBezTo>
                    <a:pt x="651410" y="87591"/>
                    <a:pt x="817100" y="163074"/>
                    <a:pt x="941470" y="294277"/>
                  </a:cubicBezTo>
                  <a:cubicBezTo>
                    <a:pt x="963892" y="317932"/>
                    <a:pt x="994120" y="332700"/>
                    <a:pt x="1026661" y="334775"/>
                  </a:cubicBezTo>
                  <a:lnTo>
                    <a:pt x="1028910" y="334927"/>
                  </a:lnTo>
                  <a:cubicBezTo>
                    <a:pt x="1010034" y="295704"/>
                    <a:pt x="986920" y="258860"/>
                    <a:pt x="960130" y="225043"/>
                  </a:cubicBezTo>
                  <a:cubicBezTo>
                    <a:pt x="949492" y="211551"/>
                    <a:pt x="938249" y="198534"/>
                    <a:pt x="926486" y="186058"/>
                  </a:cubicBezTo>
                  <a:cubicBezTo>
                    <a:pt x="818613" y="71483"/>
                    <a:pt x="665572" y="0"/>
                    <a:pt x="495838" y="0"/>
                  </a:cubicBezTo>
                  <a:cubicBezTo>
                    <a:pt x="458410" y="0"/>
                    <a:pt x="421869" y="3438"/>
                    <a:pt x="386409" y="10098"/>
                  </a:cubicBezTo>
                  <a:cubicBezTo>
                    <a:pt x="351597" y="16627"/>
                    <a:pt x="317910" y="26141"/>
                    <a:pt x="285520" y="38509"/>
                  </a:cubicBezTo>
                  <a:cubicBezTo>
                    <a:pt x="188026" y="75569"/>
                    <a:pt x="102900" y="137798"/>
                    <a:pt x="37904" y="217129"/>
                  </a:cubicBezTo>
                  <a:cubicBezTo>
                    <a:pt x="36001" y="219464"/>
                    <a:pt x="34098" y="221821"/>
                    <a:pt x="32195" y="224221"/>
                  </a:cubicBezTo>
                  <a:cubicBezTo>
                    <a:pt x="8497" y="254168"/>
                    <a:pt x="17644" y="234773"/>
                    <a:pt x="0" y="269001"/>
                  </a:cubicBezTo>
                  <a:lnTo>
                    <a:pt x="65710" y="273217"/>
                  </a:lnTo>
                  <a:cubicBezTo>
                    <a:pt x="126446" y="208891"/>
                    <a:pt x="201367" y="158101"/>
                    <a:pt x="285520" y="126100"/>
                  </a:cubicBezTo>
                  <a:close/>
                </a:path>
              </a:pathLst>
            </a:custGeom>
            <a:solidFill>
              <a:srgbClr val="A0DCF0"/>
            </a:solidFill>
            <a:ln w="5525" cap="flat">
              <a:noFill/>
              <a:prstDash val="solid"/>
              <a:miter/>
            </a:ln>
          </p:spPr>
          <p:txBody>
            <a:bodyPr rtlCol="0" anchor="ctr"/>
            <a:lstStyle/>
            <a:p>
              <a:endParaRPr lang="fr-FR"/>
            </a:p>
          </p:txBody>
        </p:sp>
        <p:sp>
          <p:nvSpPr>
            <p:cNvPr id="81" name="Forme libre : forme 80">
              <a:extLst>
                <a:ext uri="{FF2B5EF4-FFF2-40B4-BE49-F238E27FC236}">
                  <a16:creationId xmlns:a16="http://schemas.microsoft.com/office/drawing/2014/main" id="{87F9CF87-E2FF-4A3C-86B4-B7BEFA6307A1}"/>
                </a:ext>
              </a:extLst>
            </p:cNvPr>
            <p:cNvSpPr/>
            <p:nvPr/>
          </p:nvSpPr>
          <p:spPr>
            <a:xfrm>
              <a:off x="3507478" y="2769743"/>
              <a:ext cx="511233" cy="432009"/>
            </a:xfrm>
            <a:custGeom>
              <a:avLst/>
              <a:gdLst>
                <a:gd name="connsiteX0" fmla="*/ 508163 w 511233"/>
                <a:gd name="connsiteY0" fmla="*/ 428940 h 432009"/>
                <a:gd name="connsiteX1" fmla="*/ 511233 w 511233"/>
                <a:gd name="connsiteY1" fmla="*/ 432010 h 432009"/>
                <a:gd name="connsiteX2" fmla="*/ 79353 w 511233"/>
                <a:gd name="connsiteY2" fmla="*/ 0 h 432009"/>
                <a:gd name="connsiteX3" fmla="*/ 0 w 511233"/>
                <a:gd name="connsiteY3" fmla="*/ 7287 h 432009"/>
                <a:gd name="connsiteX4" fmla="*/ 58855 w 511233"/>
                <a:gd name="connsiteY4" fmla="*/ 31222 h 432009"/>
                <a:gd name="connsiteX5" fmla="*/ 420399 w 511233"/>
                <a:gd name="connsiteY5" fmla="*/ 304634 h 432009"/>
                <a:gd name="connsiteX6" fmla="*/ 508163 w 511233"/>
                <a:gd name="connsiteY6" fmla="*/ 428940 h 43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233" h="432009">
                  <a:moveTo>
                    <a:pt x="508163" y="428940"/>
                  </a:moveTo>
                  <a:lnTo>
                    <a:pt x="511233" y="432010"/>
                  </a:lnTo>
                  <a:cubicBezTo>
                    <a:pt x="511233" y="193431"/>
                    <a:pt x="317867" y="0"/>
                    <a:pt x="79353" y="0"/>
                  </a:cubicBezTo>
                  <a:lnTo>
                    <a:pt x="0" y="7287"/>
                  </a:lnTo>
                  <a:cubicBezTo>
                    <a:pt x="17341" y="19979"/>
                    <a:pt x="37579" y="28238"/>
                    <a:pt x="58855" y="31222"/>
                  </a:cubicBezTo>
                  <a:cubicBezTo>
                    <a:pt x="294493" y="64131"/>
                    <a:pt x="370473" y="200394"/>
                    <a:pt x="420399" y="304634"/>
                  </a:cubicBezTo>
                  <a:cubicBezTo>
                    <a:pt x="442453" y="350732"/>
                    <a:pt x="472032" y="392809"/>
                    <a:pt x="508163" y="428940"/>
                  </a:cubicBezTo>
                  <a:close/>
                </a:path>
              </a:pathLst>
            </a:custGeom>
            <a:solidFill>
              <a:srgbClr val="A0DCF0"/>
            </a:solidFill>
            <a:ln w="5525" cap="flat">
              <a:noFill/>
              <a:prstDash val="solid"/>
              <a:miter/>
            </a:ln>
          </p:spPr>
          <p:txBody>
            <a:bodyPr rtlCol="0" anchor="ctr"/>
            <a:lstStyle/>
            <a:p>
              <a:endParaRPr lang="fr-FR"/>
            </a:p>
          </p:txBody>
        </p:sp>
      </p:grpSp>
      <p:grpSp>
        <p:nvGrpSpPr>
          <p:cNvPr id="101" name="Groupe 100">
            <a:extLst>
              <a:ext uri="{FF2B5EF4-FFF2-40B4-BE49-F238E27FC236}">
                <a16:creationId xmlns:a16="http://schemas.microsoft.com/office/drawing/2014/main" id="{C4A4E7B5-9F9E-4C49-81FD-539BD65A351A}"/>
              </a:ext>
            </a:extLst>
          </p:cNvPr>
          <p:cNvGrpSpPr/>
          <p:nvPr>
            <p:custDataLst>
              <p:tags r:id="rId5"/>
            </p:custDataLst>
          </p:nvPr>
        </p:nvGrpSpPr>
        <p:grpSpPr>
          <a:xfrm>
            <a:off x="5005069" y="1328029"/>
            <a:ext cx="566723" cy="566723"/>
            <a:chOff x="5005069" y="1328029"/>
            <a:chExt cx="566723" cy="566723"/>
          </a:xfrm>
        </p:grpSpPr>
        <p:sp>
          <p:nvSpPr>
            <p:cNvPr id="95" name="Forme libre : forme 94">
              <a:extLst>
                <a:ext uri="{FF2B5EF4-FFF2-40B4-BE49-F238E27FC236}">
                  <a16:creationId xmlns:a16="http://schemas.microsoft.com/office/drawing/2014/main" id="{D6BC02E5-A83A-495C-8939-F62DABEBB113}"/>
                </a:ext>
              </a:extLst>
            </p:cNvPr>
            <p:cNvSpPr/>
            <p:nvPr/>
          </p:nvSpPr>
          <p:spPr>
            <a:xfrm>
              <a:off x="5005069" y="1328029"/>
              <a:ext cx="566723" cy="566723"/>
            </a:xfrm>
            <a:custGeom>
              <a:avLst/>
              <a:gdLst>
                <a:gd name="connsiteX0" fmla="*/ 566724 w 566723"/>
                <a:gd name="connsiteY0" fmla="*/ 283362 h 566723"/>
                <a:gd name="connsiteX1" fmla="*/ 283362 w 566723"/>
                <a:gd name="connsiteY1" fmla="*/ 566724 h 566723"/>
                <a:gd name="connsiteX2" fmla="*/ 0 w 566723"/>
                <a:gd name="connsiteY2" fmla="*/ 283362 h 566723"/>
                <a:gd name="connsiteX3" fmla="*/ 283362 w 566723"/>
                <a:gd name="connsiteY3" fmla="*/ 0 h 566723"/>
                <a:gd name="connsiteX4" fmla="*/ 566724 w 566723"/>
                <a:gd name="connsiteY4" fmla="*/ 283362 h 56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723" h="566723">
                  <a:moveTo>
                    <a:pt x="566724" y="283362"/>
                  </a:moveTo>
                  <a:cubicBezTo>
                    <a:pt x="566724" y="439858"/>
                    <a:pt x="439858" y="566724"/>
                    <a:pt x="283362" y="566724"/>
                  </a:cubicBezTo>
                  <a:cubicBezTo>
                    <a:pt x="126865" y="566724"/>
                    <a:pt x="0" y="439858"/>
                    <a:pt x="0" y="283362"/>
                  </a:cubicBezTo>
                  <a:cubicBezTo>
                    <a:pt x="0" y="126865"/>
                    <a:pt x="126865" y="0"/>
                    <a:pt x="283362" y="0"/>
                  </a:cubicBezTo>
                  <a:cubicBezTo>
                    <a:pt x="439858" y="0"/>
                    <a:pt x="566724" y="126865"/>
                    <a:pt x="566724" y="283362"/>
                  </a:cubicBezTo>
                  <a:close/>
                </a:path>
              </a:pathLst>
            </a:custGeom>
            <a:solidFill>
              <a:srgbClr val="FFC107"/>
            </a:solidFill>
            <a:ln w="1550" cap="flat">
              <a:noFill/>
              <a:prstDash val="solid"/>
              <a:miter/>
            </a:ln>
          </p:spPr>
          <p:txBody>
            <a:bodyPr rtlCol="0" anchor="ctr"/>
            <a:lstStyle/>
            <a:p>
              <a:endParaRPr lang="fr-FR"/>
            </a:p>
          </p:txBody>
        </p:sp>
        <p:grpSp>
          <p:nvGrpSpPr>
            <p:cNvPr id="97" name="Graphique 92">
              <a:extLst>
                <a:ext uri="{FF2B5EF4-FFF2-40B4-BE49-F238E27FC236}">
                  <a16:creationId xmlns:a16="http://schemas.microsoft.com/office/drawing/2014/main" id="{388CDFB0-C3CF-4ED3-B73B-721029983B13}"/>
                </a:ext>
              </a:extLst>
            </p:cNvPr>
            <p:cNvGrpSpPr/>
            <p:nvPr/>
          </p:nvGrpSpPr>
          <p:grpSpPr>
            <a:xfrm>
              <a:off x="5168985" y="1494361"/>
              <a:ext cx="200079" cy="234060"/>
              <a:chOff x="5168985" y="1494361"/>
              <a:chExt cx="200079" cy="234060"/>
            </a:xfrm>
            <a:solidFill>
              <a:srgbClr val="FAFAFA"/>
            </a:solidFill>
          </p:grpSpPr>
          <p:sp>
            <p:nvSpPr>
              <p:cNvPr id="98" name="Forme libre : forme 97">
                <a:extLst>
                  <a:ext uri="{FF2B5EF4-FFF2-40B4-BE49-F238E27FC236}">
                    <a16:creationId xmlns:a16="http://schemas.microsoft.com/office/drawing/2014/main" id="{7C8B5761-1BF8-4B22-BFC4-1D0301F02BAD}"/>
                  </a:ext>
                </a:extLst>
              </p:cNvPr>
              <p:cNvSpPr/>
              <p:nvPr/>
            </p:nvSpPr>
            <p:spPr>
              <a:xfrm>
                <a:off x="5202323" y="1494361"/>
                <a:ext cx="166742" cy="234060"/>
              </a:xfrm>
              <a:custGeom>
                <a:avLst/>
                <a:gdLst>
                  <a:gd name="connsiteX0" fmla="*/ 83341 w 166742"/>
                  <a:gd name="connsiteY0" fmla="*/ 233709 h 234060"/>
                  <a:gd name="connsiteX1" fmla="*/ 0 w 166742"/>
                  <a:gd name="connsiteY1" fmla="*/ 167035 h 234060"/>
                  <a:gd name="connsiteX2" fmla="*/ 0 w 166742"/>
                  <a:gd name="connsiteY2" fmla="*/ 67025 h 234060"/>
                  <a:gd name="connsiteX3" fmla="*/ 83341 w 166742"/>
                  <a:gd name="connsiteY3" fmla="*/ 351 h 234060"/>
                  <a:gd name="connsiteX4" fmla="*/ 166683 w 166742"/>
                  <a:gd name="connsiteY4" fmla="*/ 48956 h 234060"/>
                  <a:gd name="connsiteX5" fmla="*/ 151481 w 166742"/>
                  <a:gd name="connsiteY5" fmla="*/ 66958 h 234060"/>
                  <a:gd name="connsiteX6" fmla="*/ 133347 w 166742"/>
                  <a:gd name="connsiteY6" fmla="*/ 51756 h 234060"/>
                  <a:gd name="connsiteX7" fmla="*/ 83341 w 166742"/>
                  <a:gd name="connsiteY7" fmla="*/ 33687 h 234060"/>
                  <a:gd name="connsiteX8" fmla="*/ 33336 w 166742"/>
                  <a:gd name="connsiteY8" fmla="*/ 67023 h 234060"/>
                  <a:gd name="connsiteX9" fmla="*/ 33336 w 166742"/>
                  <a:gd name="connsiteY9" fmla="*/ 167034 h 234060"/>
                  <a:gd name="connsiteX10" fmla="*/ 83341 w 166742"/>
                  <a:gd name="connsiteY10" fmla="*/ 200370 h 234060"/>
                  <a:gd name="connsiteX11" fmla="*/ 133347 w 166742"/>
                  <a:gd name="connsiteY11" fmla="*/ 182301 h 234060"/>
                  <a:gd name="connsiteX12" fmla="*/ 151348 w 166742"/>
                  <a:gd name="connsiteY12" fmla="*/ 167099 h 234060"/>
                  <a:gd name="connsiteX13" fmla="*/ 166550 w 166742"/>
                  <a:gd name="connsiteY13" fmla="*/ 185101 h 234060"/>
                  <a:gd name="connsiteX14" fmla="*/ 83341 w 166742"/>
                  <a:gd name="connsiteY14" fmla="*/ 233709 h 2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742" h="234060">
                    <a:moveTo>
                      <a:pt x="83341" y="233709"/>
                    </a:moveTo>
                    <a:cubicBezTo>
                      <a:pt x="42114" y="237641"/>
                      <a:pt x="5215" y="208121"/>
                      <a:pt x="0" y="167035"/>
                    </a:cubicBezTo>
                    <a:lnTo>
                      <a:pt x="0" y="67025"/>
                    </a:lnTo>
                    <a:cubicBezTo>
                      <a:pt x="5215" y="25939"/>
                      <a:pt x="42114" y="-3579"/>
                      <a:pt x="83341" y="351"/>
                    </a:cubicBezTo>
                    <a:cubicBezTo>
                      <a:pt x="135814" y="351"/>
                      <a:pt x="163817" y="16685"/>
                      <a:pt x="166683" y="48956"/>
                    </a:cubicBezTo>
                    <a:cubicBezTo>
                      <a:pt x="167452" y="58124"/>
                      <a:pt x="160648" y="66181"/>
                      <a:pt x="151481" y="66958"/>
                    </a:cubicBezTo>
                    <a:cubicBezTo>
                      <a:pt x="142329" y="67602"/>
                      <a:pt x="134311" y="60881"/>
                      <a:pt x="133347" y="51756"/>
                    </a:cubicBezTo>
                    <a:cubicBezTo>
                      <a:pt x="132346" y="39788"/>
                      <a:pt x="115512" y="33687"/>
                      <a:pt x="83341" y="33687"/>
                    </a:cubicBezTo>
                    <a:cubicBezTo>
                      <a:pt x="56206" y="33687"/>
                      <a:pt x="33336" y="48956"/>
                      <a:pt x="33336" y="67023"/>
                    </a:cubicBezTo>
                    <a:lnTo>
                      <a:pt x="33336" y="167034"/>
                    </a:lnTo>
                    <a:cubicBezTo>
                      <a:pt x="33336" y="185103"/>
                      <a:pt x="56239" y="200370"/>
                      <a:pt x="83341" y="200370"/>
                    </a:cubicBezTo>
                    <a:cubicBezTo>
                      <a:pt x="115512" y="200370"/>
                      <a:pt x="132346" y="194269"/>
                      <a:pt x="133347" y="182301"/>
                    </a:cubicBezTo>
                    <a:cubicBezTo>
                      <a:pt x="134483" y="173323"/>
                      <a:pt x="142308" y="166716"/>
                      <a:pt x="151348" y="167099"/>
                    </a:cubicBezTo>
                    <a:cubicBezTo>
                      <a:pt x="160515" y="167876"/>
                      <a:pt x="167319" y="175933"/>
                      <a:pt x="166550" y="185101"/>
                    </a:cubicBezTo>
                    <a:cubicBezTo>
                      <a:pt x="163882" y="217373"/>
                      <a:pt x="135880" y="233709"/>
                      <a:pt x="83341" y="233709"/>
                    </a:cubicBezTo>
                    <a:close/>
                  </a:path>
                </a:pathLst>
              </a:custGeom>
              <a:solidFill>
                <a:srgbClr val="FAFAFA"/>
              </a:solidFill>
              <a:ln w="1550" cap="flat">
                <a:noFill/>
                <a:prstDash val="solid"/>
                <a:miter/>
              </a:ln>
            </p:spPr>
            <p:txBody>
              <a:bodyPr rtlCol="0" anchor="ctr"/>
              <a:lstStyle/>
              <a:p>
                <a:endParaRPr lang="fr-FR"/>
              </a:p>
            </p:txBody>
          </p:sp>
          <p:sp>
            <p:nvSpPr>
              <p:cNvPr id="99" name="Forme libre : forme 98">
                <a:extLst>
                  <a:ext uri="{FF2B5EF4-FFF2-40B4-BE49-F238E27FC236}">
                    <a16:creationId xmlns:a16="http://schemas.microsoft.com/office/drawing/2014/main" id="{F6CED571-625F-4D4B-A5A9-A4AA9977CF82}"/>
                  </a:ext>
                </a:extLst>
              </p:cNvPr>
              <p:cNvSpPr/>
              <p:nvPr/>
            </p:nvSpPr>
            <p:spPr>
              <a:xfrm>
                <a:off x="5168985" y="1561384"/>
                <a:ext cx="133348" cy="33337"/>
              </a:xfrm>
              <a:custGeom>
                <a:avLst/>
                <a:gdLst>
                  <a:gd name="connsiteX0" fmla="*/ 116679 w 133348"/>
                  <a:gd name="connsiteY0" fmla="*/ 33338 h 33337"/>
                  <a:gd name="connsiteX1" fmla="*/ 16669 w 133348"/>
                  <a:gd name="connsiteY1" fmla="*/ 33338 h 33337"/>
                  <a:gd name="connsiteX2" fmla="*/ 0 w 133348"/>
                  <a:gd name="connsiteY2" fmla="*/ 16669 h 33337"/>
                  <a:gd name="connsiteX3" fmla="*/ 16669 w 133348"/>
                  <a:gd name="connsiteY3" fmla="*/ 0 h 33337"/>
                  <a:gd name="connsiteX4" fmla="*/ 116679 w 133348"/>
                  <a:gd name="connsiteY4" fmla="*/ 0 h 33337"/>
                  <a:gd name="connsiteX5" fmla="*/ 133348 w 133348"/>
                  <a:gd name="connsiteY5" fmla="*/ 16669 h 33337"/>
                  <a:gd name="connsiteX6" fmla="*/ 116679 w 133348"/>
                  <a:gd name="connsiteY6" fmla="*/ 33338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48" h="33337">
                    <a:moveTo>
                      <a:pt x="116679" y="33338"/>
                    </a:moveTo>
                    <a:lnTo>
                      <a:pt x="16669" y="33338"/>
                    </a:lnTo>
                    <a:cubicBezTo>
                      <a:pt x="7463" y="33338"/>
                      <a:pt x="0" y="25875"/>
                      <a:pt x="0" y="16669"/>
                    </a:cubicBezTo>
                    <a:cubicBezTo>
                      <a:pt x="0" y="7463"/>
                      <a:pt x="7463" y="0"/>
                      <a:pt x="16669" y="0"/>
                    </a:cubicBezTo>
                    <a:lnTo>
                      <a:pt x="116679" y="0"/>
                    </a:lnTo>
                    <a:cubicBezTo>
                      <a:pt x="125885" y="0"/>
                      <a:pt x="133348" y="7463"/>
                      <a:pt x="133348" y="16669"/>
                    </a:cubicBezTo>
                    <a:cubicBezTo>
                      <a:pt x="133347" y="25876"/>
                      <a:pt x="125885" y="33338"/>
                      <a:pt x="116679" y="33338"/>
                    </a:cubicBezTo>
                    <a:close/>
                  </a:path>
                </a:pathLst>
              </a:custGeom>
              <a:solidFill>
                <a:srgbClr val="FAFAFA"/>
              </a:solidFill>
              <a:ln w="1550" cap="flat">
                <a:noFill/>
                <a:prstDash val="solid"/>
                <a:miter/>
              </a:ln>
            </p:spPr>
            <p:txBody>
              <a:bodyPr rtlCol="0" anchor="ctr"/>
              <a:lstStyle/>
              <a:p>
                <a:endParaRPr lang="fr-FR"/>
              </a:p>
            </p:txBody>
          </p:sp>
          <p:sp>
            <p:nvSpPr>
              <p:cNvPr id="100" name="Forme libre : forme 99">
                <a:extLst>
                  <a:ext uri="{FF2B5EF4-FFF2-40B4-BE49-F238E27FC236}">
                    <a16:creationId xmlns:a16="http://schemas.microsoft.com/office/drawing/2014/main" id="{228BB607-F4F0-4F46-9D0C-85211EA5E1E8}"/>
                  </a:ext>
                </a:extLst>
              </p:cNvPr>
              <p:cNvSpPr/>
              <p:nvPr/>
            </p:nvSpPr>
            <p:spPr>
              <a:xfrm>
                <a:off x="5168985" y="1628058"/>
                <a:ext cx="133348" cy="33337"/>
              </a:xfrm>
              <a:custGeom>
                <a:avLst/>
                <a:gdLst>
                  <a:gd name="connsiteX0" fmla="*/ 116679 w 133348"/>
                  <a:gd name="connsiteY0" fmla="*/ 33338 h 33337"/>
                  <a:gd name="connsiteX1" fmla="*/ 16669 w 133348"/>
                  <a:gd name="connsiteY1" fmla="*/ 33338 h 33337"/>
                  <a:gd name="connsiteX2" fmla="*/ 0 w 133348"/>
                  <a:gd name="connsiteY2" fmla="*/ 16669 h 33337"/>
                  <a:gd name="connsiteX3" fmla="*/ 16669 w 133348"/>
                  <a:gd name="connsiteY3" fmla="*/ 0 h 33337"/>
                  <a:gd name="connsiteX4" fmla="*/ 116679 w 133348"/>
                  <a:gd name="connsiteY4" fmla="*/ 0 h 33337"/>
                  <a:gd name="connsiteX5" fmla="*/ 133348 w 133348"/>
                  <a:gd name="connsiteY5" fmla="*/ 16669 h 33337"/>
                  <a:gd name="connsiteX6" fmla="*/ 116679 w 133348"/>
                  <a:gd name="connsiteY6" fmla="*/ 33338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48" h="33337">
                    <a:moveTo>
                      <a:pt x="116679" y="33338"/>
                    </a:moveTo>
                    <a:lnTo>
                      <a:pt x="16669" y="33338"/>
                    </a:lnTo>
                    <a:cubicBezTo>
                      <a:pt x="7463" y="33338"/>
                      <a:pt x="0" y="25875"/>
                      <a:pt x="0" y="16669"/>
                    </a:cubicBezTo>
                    <a:cubicBezTo>
                      <a:pt x="0" y="7463"/>
                      <a:pt x="7463" y="0"/>
                      <a:pt x="16669" y="0"/>
                    </a:cubicBezTo>
                    <a:lnTo>
                      <a:pt x="116679" y="0"/>
                    </a:lnTo>
                    <a:cubicBezTo>
                      <a:pt x="125885" y="0"/>
                      <a:pt x="133348" y="7463"/>
                      <a:pt x="133348" y="16669"/>
                    </a:cubicBezTo>
                    <a:cubicBezTo>
                      <a:pt x="133347" y="25875"/>
                      <a:pt x="125885" y="33338"/>
                      <a:pt x="116679" y="33338"/>
                    </a:cubicBezTo>
                    <a:close/>
                  </a:path>
                </a:pathLst>
              </a:custGeom>
              <a:solidFill>
                <a:srgbClr val="FAFAFA"/>
              </a:solidFill>
              <a:ln w="1550" cap="flat">
                <a:noFill/>
                <a:prstDash val="solid"/>
                <a:miter/>
              </a:ln>
            </p:spPr>
            <p:txBody>
              <a:bodyPr rtlCol="0" anchor="ctr"/>
              <a:lstStyle/>
              <a:p>
                <a:endParaRPr lang="fr-FR"/>
              </a:p>
            </p:txBody>
          </p:sp>
        </p:grpSp>
      </p:grpSp>
      <p:sp>
        <p:nvSpPr>
          <p:cNvPr id="96" name="Forme libre : forme 95">
            <a:extLst>
              <a:ext uri="{FF2B5EF4-FFF2-40B4-BE49-F238E27FC236}">
                <a16:creationId xmlns:a16="http://schemas.microsoft.com/office/drawing/2014/main" id="{E9A5B7FB-6052-4DE4-9AB4-C6F19026EE67}"/>
              </a:ext>
            </a:extLst>
          </p:cNvPr>
          <p:cNvSpPr/>
          <p:nvPr>
            <p:custDataLst>
              <p:tags r:id="rId6"/>
            </p:custDataLst>
          </p:nvPr>
        </p:nvSpPr>
        <p:spPr>
          <a:xfrm>
            <a:off x="5102124" y="1594722"/>
            <a:ext cx="700259" cy="433566"/>
          </a:xfrm>
          <a:custGeom>
            <a:avLst/>
            <a:gdLst>
              <a:gd name="connsiteX0" fmla="*/ 683592 w 700259"/>
              <a:gd name="connsiteY0" fmla="*/ 0 h 433566"/>
              <a:gd name="connsiteX1" fmla="*/ 516908 w 700259"/>
              <a:gd name="connsiteY1" fmla="*/ 0 h 433566"/>
              <a:gd name="connsiteX2" fmla="*/ 500209 w 700259"/>
              <a:gd name="connsiteY2" fmla="*/ 16639 h 433566"/>
              <a:gd name="connsiteX3" fmla="*/ 505107 w 700259"/>
              <a:gd name="connsiteY3" fmla="*/ 28470 h 433566"/>
              <a:gd name="connsiteX4" fmla="*/ 576681 w 700259"/>
              <a:gd name="connsiteY4" fmla="*/ 100010 h 433566"/>
              <a:gd name="connsiteX5" fmla="*/ 350224 w 700259"/>
              <a:gd name="connsiteY5" fmla="*/ 326468 h 433566"/>
              <a:gd name="connsiteX6" fmla="*/ 228678 w 700259"/>
              <a:gd name="connsiteY6" fmla="*/ 204888 h 433566"/>
              <a:gd name="connsiteX7" fmla="*/ 205109 w 700259"/>
              <a:gd name="connsiteY7" fmla="*/ 204888 h 433566"/>
              <a:gd name="connsiteX8" fmla="*/ 5088 w 700259"/>
              <a:gd name="connsiteY8" fmla="*/ 404909 h 433566"/>
              <a:gd name="connsiteX9" fmla="*/ 4679 w 700259"/>
              <a:gd name="connsiteY9" fmla="*/ 428479 h 433566"/>
              <a:gd name="connsiteX10" fmla="*/ 28248 w 700259"/>
              <a:gd name="connsiteY10" fmla="*/ 428888 h 433566"/>
              <a:gd name="connsiteX11" fmla="*/ 28658 w 700259"/>
              <a:gd name="connsiteY11" fmla="*/ 428479 h 433566"/>
              <a:gd name="connsiteX12" fmla="*/ 216877 w 700259"/>
              <a:gd name="connsiteY12" fmla="*/ 240259 h 433566"/>
              <a:gd name="connsiteX13" fmla="*/ 338422 w 700259"/>
              <a:gd name="connsiteY13" fmla="*/ 361804 h 433566"/>
              <a:gd name="connsiteX14" fmla="*/ 361992 w 700259"/>
              <a:gd name="connsiteY14" fmla="*/ 361804 h 433566"/>
              <a:gd name="connsiteX15" fmla="*/ 600249 w 700259"/>
              <a:gd name="connsiteY15" fmla="*/ 123580 h 433566"/>
              <a:gd name="connsiteX16" fmla="*/ 671789 w 700259"/>
              <a:gd name="connsiteY16" fmla="*/ 195120 h 433566"/>
              <a:gd name="connsiteX17" fmla="*/ 695362 w 700259"/>
              <a:gd name="connsiteY17" fmla="*/ 195150 h 433566"/>
              <a:gd name="connsiteX18" fmla="*/ 700260 w 700259"/>
              <a:gd name="connsiteY18" fmla="*/ 183352 h 433566"/>
              <a:gd name="connsiteX19" fmla="*/ 700260 w 700259"/>
              <a:gd name="connsiteY19" fmla="*/ 16669 h 433566"/>
              <a:gd name="connsiteX20" fmla="*/ 683592 w 700259"/>
              <a:gd name="connsiteY20" fmla="*/ 0 h 43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0259" h="433566">
                <a:moveTo>
                  <a:pt x="683592" y="0"/>
                </a:moveTo>
                <a:lnTo>
                  <a:pt x="516908" y="0"/>
                </a:lnTo>
                <a:cubicBezTo>
                  <a:pt x="507702" y="-17"/>
                  <a:pt x="500226" y="7434"/>
                  <a:pt x="500209" y="16639"/>
                </a:cubicBezTo>
                <a:cubicBezTo>
                  <a:pt x="500201" y="21077"/>
                  <a:pt x="501964" y="25335"/>
                  <a:pt x="505107" y="28470"/>
                </a:cubicBezTo>
                <a:lnTo>
                  <a:pt x="576681" y="100010"/>
                </a:lnTo>
                <a:lnTo>
                  <a:pt x="350224" y="326468"/>
                </a:lnTo>
                <a:lnTo>
                  <a:pt x="228678" y="204888"/>
                </a:lnTo>
                <a:cubicBezTo>
                  <a:pt x="222170" y="198381"/>
                  <a:pt x="211619" y="198381"/>
                  <a:pt x="205109" y="204888"/>
                </a:cubicBezTo>
                <a:lnTo>
                  <a:pt x="5088" y="404909"/>
                </a:lnTo>
                <a:cubicBezTo>
                  <a:pt x="-1533" y="411305"/>
                  <a:pt x="-1716" y="421856"/>
                  <a:pt x="4679" y="428479"/>
                </a:cubicBezTo>
                <a:cubicBezTo>
                  <a:pt x="11075" y="435100"/>
                  <a:pt x="21626" y="435282"/>
                  <a:pt x="28248" y="428888"/>
                </a:cubicBezTo>
                <a:cubicBezTo>
                  <a:pt x="28387" y="428754"/>
                  <a:pt x="28523" y="428618"/>
                  <a:pt x="28658" y="428479"/>
                </a:cubicBezTo>
                <a:lnTo>
                  <a:pt x="216877" y="240259"/>
                </a:lnTo>
                <a:lnTo>
                  <a:pt x="338422" y="361804"/>
                </a:lnTo>
                <a:cubicBezTo>
                  <a:pt x="344931" y="368311"/>
                  <a:pt x="355482" y="368311"/>
                  <a:pt x="361992" y="361804"/>
                </a:cubicBezTo>
                <a:lnTo>
                  <a:pt x="600249" y="123580"/>
                </a:lnTo>
                <a:lnTo>
                  <a:pt x="671789" y="195120"/>
                </a:lnTo>
                <a:cubicBezTo>
                  <a:pt x="678290" y="201638"/>
                  <a:pt x="688844" y="201650"/>
                  <a:pt x="695362" y="195150"/>
                </a:cubicBezTo>
                <a:cubicBezTo>
                  <a:pt x="698497" y="192023"/>
                  <a:pt x="700258" y="187779"/>
                  <a:pt x="700260" y="183352"/>
                </a:cubicBezTo>
                <a:lnTo>
                  <a:pt x="700260" y="16669"/>
                </a:lnTo>
                <a:cubicBezTo>
                  <a:pt x="700260" y="7463"/>
                  <a:pt x="692798" y="0"/>
                  <a:pt x="683592" y="0"/>
                </a:cubicBezTo>
                <a:close/>
              </a:path>
            </a:pathLst>
          </a:custGeom>
          <a:solidFill>
            <a:srgbClr val="455A64"/>
          </a:solidFill>
          <a:ln w="1550" cap="flat">
            <a:noFill/>
            <a:prstDash val="solid"/>
            <a:miter/>
          </a:ln>
        </p:spPr>
        <p:txBody>
          <a:bodyPr rtlCol="0" anchor="ctr"/>
          <a:lstStyle/>
          <a:p>
            <a:endParaRPr lang="fr-FR"/>
          </a:p>
        </p:txBody>
      </p:sp>
      <p:sp>
        <p:nvSpPr>
          <p:cNvPr id="102" name="Forme libre : forme 101">
            <a:extLst>
              <a:ext uri="{FF2B5EF4-FFF2-40B4-BE49-F238E27FC236}">
                <a16:creationId xmlns:a16="http://schemas.microsoft.com/office/drawing/2014/main" id="{962C8BF3-FE63-4778-87DF-5A747D95ACDC}"/>
              </a:ext>
            </a:extLst>
          </p:cNvPr>
          <p:cNvSpPr/>
          <p:nvPr>
            <p:custDataLst>
              <p:tags r:id="rId7"/>
            </p:custDataLst>
          </p:nvPr>
        </p:nvSpPr>
        <p:spPr>
          <a:xfrm>
            <a:off x="5047164" y="1630128"/>
            <a:ext cx="700259" cy="433566"/>
          </a:xfrm>
          <a:custGeom>
            <a:avLst/>
            <a:gdLst>
              <a:gd name="connsiteX0" fmla="*/ 683592 w 700259"/>
              <a:gd name="connsiteY0" fmla="*/ 0 h 433566"/>
              <a:gd name="connsiteX1" fmla="*/ 516908 w 700259"/>
              <a:gd name="connsiteY1" fmla="*/ 0 h 433566"/>
              <a:gd name="connsiteX2" fmla="*/ 500209 w 700259"/>
              <a:gd name="connsiteY2" fmla="*/ 16639 h 433566"/>
              <a:gd name="connsiteX3" fmla="*/ 505107 w 700259"/>
              <a:gd name="connsiteY3" fmla="*/ 28470 h 433566"/>
              <a:gd name="connsiteX4" fmla="*/ 576681 w 700259"/>
              <a:gd name="connsiteY4" fmla="*/ 100010 h 433566"/>
              <a:gd name="connsiteX5" fmla="*/ 350224 w 700259"/>
              <a:gd name="connsiteY5" fmla="*/ 326468 h 433566"/>
              <a:gd name="connsiteX6" fmla="*/ 228678 w 700259"/>
              <a:gd name="connsiteY6" fmla="*/ 204888 h 433566"/>
              <a:gd name="connsiteX7" fmla="*/ 205109 w 700259"/>
              <a:gd name="connsiteY7" fmla="*/ 204888 h 433566"/>
              <a:gd name="connsiteX8" fmla="*/ 5088 w 700259"/>
              <a:gd name="connsiteY8" fmla="*/ 404909 h 433566"/>
              <a:gd name="connsiteX9" fmla="*/ 4679 w 700259"/>
              <a:gd name="connsiteY9" fmla="*/ 428479 h 433566"/>
              <a:gd name="connsiteX10" fmla="*/ 28248 w 700259"/>
              <a:gd name="connsiteY10" fmla="*/ 428888 h 433566"/>
              <a:gd name="connsiteX11" fmla="*/ 28658 w 700259"/>
              <a:gd name="connsiteY11" fmla="*/ 428479 h 433566"/>
              <a:gd name="connsiteX12" fmla="*/ 216877 w 700259"/>
              <a:gd name="connsiteY12" fmla="*/ 240259 h 433566"/>
              <a:gd name="connsiteX13" fmla="*/ 338422 w 700259"/>
              <a:gd name="connsiteY13" fmla="*/ 361804 h 433566"/>
              <a:gd name="connsiteX14" fmla="*/ 361992 w 700259"/>
              <a:gd name="connsiteY14" fmla="*/ 361804 h 433566"/>
              <a:gd name="connsiteX15" fmla="*/ 600249 w 700259"/>
              <a:gd name="connsiteY15" fmla="*/ 123580 h 433566"/>
              <a:gd name="connsiteX16" fmla="*/ 671789 w 700259"/>
              <a:gd name="connsiteY16" fmla="*/ 195120 h 433566"/>
              <a:gd name="connsiteX17" fmla="*/ 695362 w 700259"/>
              <a:gd name="connsiteY17" fmla="*/ 195150 h 433566"/>
              <a:gd name="connsiteX18" fmla="*/ 700260 w 700259"/>
              <a:gd name="connsiteY18" fmla="*/ 183352 h 433566"/>
              <a:gd name="connsiteX19" fmla="*/ 700260 w 700259"/>
              <a:gd name="connsiteY19" fmla="*/ 16669 h 433566"/>
              <a:gd name="connsiteX20" fmla="*/ 683592 w 700259"/>
              <a:gd name="connsiteY20" fmla="*/ 0 h 43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0259" h="433566">
                <a:moveTo>
                  <a:pt x="683592" y="0"/>
                </a:moveTo>
                <a:lnTo>
                  <a:pt x="516908" y="0"/>
                </a:lnTo>
                <a:cubicBezTo>
                  <a:pt x="507702" y="-17"/>
                  <a:pt x="500226" y="7434"/>
                  <a:pt x="500209" y="16639"/>
                </a:cubicBezTo>
                <a:cubicBezTo>
                  <a:pt x="500201" y="21077"/>
                  <a:pt x="501964" y="25335"/>
                  <a:pt x="505107" y="28470"/>
                </a:cubicBezTo>
                <a:lnTo>
                  <a:pt x="576681" y="100010"/>
                </a:lnTo>
                <a:lnTo>
                  <a:pt x="350224" y="326468"/>
                </a:lnTo>
                <a:lnTo>
                  <a:pt x="228678" y="204888"/>
                </a:lnTo>
                <a:cubicBezTo>
                  <a:pt x="222170" y="198381"/>
                  <a:pt x="211619" y="198381"/>
                  <a:pt x="205109" y="204888"/>
                </a:cubicBezTo>
                <a:lnTo>
                  <a:pt x="5088" y="404909"/>
                </a:lnTo>
                <a:cubicBezTo>
                  <a:pt x="-1533" y="411305"/>
                  <a:pt x="-1716" y="421856"/>
                  <a:pt x="4679" y="428479"/>
                </a:cubicBezTo>
                <a:cubicBezTo>
                  <a:pt x="11075" y="435100"/>
                  <a:pt x="21626" y="435282"/>
                  <a:pt x="28248" y="428888"/>
                </a:cubicBezTo>
                <a:cubicBezTo>
                  <a:pt x="28387" y="428754"/>
                  <a:pt x="28523" y="428618"/>
                  <a:pt x="28658" y="428479"/>
                </a:cubicBezTo>
                <a:lnTo>
                  <a:pt x="216877" y="240259"/>
                </a:lnTo>
                <a:lnTo>
                  <a:pt x="338422" y="361804"/>
                </a:lnTo>
                <a:cubicBezTo>
                  <a:pt x="344931" y="368311"/>
                  <a:pt x="355482" y="368311"/>
                  <a:pt x="361992" y="361804"/>
                </a:cubicBezTo>
                <a:lnTo>
                  <a:pt x="600249" y="123580"/>
                </a:lnTo>
                <a:lnTo>
                  <a:pt x="671789" y="195120"/>
                </a:lnTo>
                <a:cubicBezTo>
                  <a:pt x="678290" y="201638"/>
                  <a:pt x="688844" y="201650"/>
                  <a:pt x="695362" y="195150"/>
                </a:cubicBezTo>
                <a:cubicBezTo>
                  <a:pt x="698497" y="192023"/>
                  <a:pt x="700258" y="187779"/>
                  <a:pt x="700260" y="183352"/>
                </a:cubicBezTo>
                <a:lnTo>
                  <a:pt x="700260" y="16669"/>
                </a:lnTo>
                <a:cubicBezTo>
                  <a:pt x="700260" y="7463"/>
                  <a:pt x="692798" y="0"/>
                  <a:pt x="683592" y="0"/>
                </a:cubicBezTo>
                <a:close/>
              </a:path>
            </a:pathLst>
          </a:custGeom>
          <a:solidFill>
            <a:srgbClr val="455A64"/>
          </a:solidFill>
          <a:ln w="1550" cap="flat">
            <a:noFill/>
            <a:prstDash val="solid"/>
            <a:miter/>
          </a:ln>
          <a:scene3d>
            <a:camera prst="orthographicFront">
              <a:rot lat="0" lon="10799999" rev="10799999"/>
            </a:camera>
            <a:lightRig rig="threePt" dir="t"/>
          </a:scene3d>
        </p:spPr>
        <p:txBody>
          <a:bodyPr rtlCol="0" anchor="ctr"/>
          <a:lstStyle/>
          <a:p>
            <a:endParaRPr lang="fr-FR" dirty="0"/>
          </a:p>
        </p:txBody>
      </p:sp>
    </p:spTree>
    <p:extLst>
      <p:ext uri="{BB962C8B-B14F-4D97-AF65-F5344CB8AC3E}">
        <p14:creationId xmlns:p14="http://schemas.microsoft.com/office/powerpoint/2010/main" val="2472317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500"/>
                                        <p:tgtEl>
                                          <p:spTgt spid="9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xit" presetSubtype="0" fill="hold" grpId="0" nodeType="withEffect">
                                  <p:stCondLst>
                                    <p:cond delay="0"/>
                                  </p:stCondLst>
                                  <p:childTnLst>
                                    <p:animEffect transition="out" filter="fade">
                                      <p:cBhvr>
                                        <p:cTn id="25" dur="500"/>
                                        <p:tgtEl>
                                          <p:spTgt spid="96"/>
                                        </p:tgtEl>
                                      </p:cBhvr>
                                    </p:animEffect>
                                    <p:set>
                                      <p:cBhvr>
                                        <p:cTn id="26" dur="1" fill="hold">
                                          <p:stCondLst>
                                            <p:cond delay="499"/>
                                          </p:stCondLst>
                                        </p:cTn>
                                        <p:tgtEl>
                                          <p:spTgt spid="96"/>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fade">
                                      <p:cBhvr>
                                        <p:cTn id="3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10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56A83A25-6021-4BE2-82AA-31F1F1C36859}"/>
              </a:ext>
            </a:extLst>
          </p:cNvPr>
          <p:cNvSpPr>
            <a:spLocks noGrp="1"/>
          </p:cNvSpPr>
          <p:nvPr>
            <p:ph type="title"/>
            <p:custDataLst>
              <p:tags r:id="rId1"/>
            </p:custDataLst>
          </p:nvPr>
        </p:nvSpPr>
        <p:spPr/>
        <p:txBody>
          <a:bodyPr/>
          <a:lstStyle/>
          <a:p>
            <a:r>
              <a:rPr lang="fr-FR" dirty="0"/>
              <a:t>Les solutions</a:t>
            </a:r>
          </a:p>
        </p:txBody>
      </p:sp>
      <p:pic>
        <p:nvPicPr>
          <p:cNvPr id="1026" name="Picture 2" descr="Google Cloud">
            <a:extLst>
              <a:ext uri="{FF2B5EF4-FFF2-40B4-BE49-F238E27FC236}">
                <a16:creationId xmlns:a16="http://schemas.microsoft.com/office/drawing/2014/main" id="{EE070FDB-CA0E-4BC8-A40C-54C561775DA6}"/>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19180" y="2048074"/>
            <a:ext cx="1695160" cy="104735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que 2">
            <a:extLst>
              <a:ext uri="{FF2B5EF4-FFF2-40B4-BE49-F238E27FC236}">
                <a16:creationId xmlns:a16="http://schemas.microsoft.com/office/drawing/2014/main" id="{1B3FF9B7-9CC5-4EB2-AA7E-FD87502B45DE}"/>
              </a:ext>
            </a:extLst>
          </p:cNvPr>
          <p:cNvPicPr>
            <a:picLocks noChangeAspect="1"/>
          </p:cNvPicPr>
          <p:nvPr>
            <p:custDataLst>
              <p:tags r:id="rId3"/>
            </p:custDataLst>
          </p:nvPr>
        </p:nvPicPr>
        <p:blipFill>
          <a:blip r:embed="rId8">
            <a:extLst>
              <a:ext uri="{96DAC541-7B7A-43D3-8B79-37D633B846F1}">
                <asvg:svgBlip xmlns:asvg="http://schemas.microsoft.com/office/drawing/2016/SVG/main" r:embed="rId9"/>
              </a:ext>
            </a:extLst>
          </a:blip>
          <a:stretch>
            <a:fillRect/>
          </a:stretch>
        </p:blipFill>
        <p:spPr>
          <a:xfrm>
            <a:off x="6432944" y="2048074"/>
            <a:ext cx="1691876" cy="1047352"/>
          </a:xfrm>
          <a:prstGeom prst="rect">
            <a:avLst/>
          </a:prstGeom>
        </p:spPr>
      </p:pic>
      <p:pic>
        <p:nvPicPr>
          <p:cNvPr id="5" name="Image 4">
            <a:extLst>
              <a:ext uri="{FF2B5EF4-FFF2-40B4-BE49-F238E27FC236}">
                <a16:creationId xmlns:a16="http://schemas.microsoft.com/office/drawing/2014/main" id="{3FBDFAAB-054C-47D3-A78C-F8F87590FD0D}"/>
              </a:ext>
            </a:extLst>
          </p:cNvPr>
          <p:cNvPicPr>
            <a:picLocks noChangeAspect="1"/>
          </p:cNvPicPr>
          <p:nvPr>
            <p:custDataLst>
              <p:tags r:id="rId4"/>
            </p:custDataLst>
          </p:nvPr>
        </p:nvPicPr>
        <p:blipFill>
          <a:blip r:embed="rId10"/>
          <a:stretch>
            <a:fillRect/>
          </a:stretch>
        </p:blipFill>
        <p:spPr>
          <a:xfrm>
            <a:off x="3733520" y="2048074"/>
            <a:ext cx="1680244" cy="1047352"/>
          </a:xfrm>
          <a:prstGeom prst="rect">
            <a:avLst/>
          </a:prstGeom>
        </p:spPr>
      </p:pic>
    </p:spTree>
    <p:extLst>
      <p:ext uri="{BB962C8B-B14F-4D97-AF65-F5344CB8AC3E}">
        <p14:creationId xmlns:p14="http://schemas.microsoft.com/office/powerpoint/2010/main" val="279808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1026"/>
                                        </p:tgtEl>
                                      </p:cBhvr>
                                    </p:animEffect>
                                    <p:anim calcmode="lin" valueType="num">
                                      <p:cBhvr>
                                        <p:cTn id="28" dur="1000"/>
                                        <p:tgtEl>
                                          <p:spTgt spid="1026"/>
                                        </p:tgtEl>
                                        <p:attrNameLst>
                                          <p:attrName>ppt_x</p:attrName>
                                        </p:attrNameLst>
                                      </p:cBhvr>
                                      <p:tavLst>
                                        <p:tav tm="0">
                                          <p:val>
                                            <p:strVal val="ppt_x"/>
                                          </p:val>
                                        </p:tav>
                                        <p:tav tm="100000">
                                          <p:val>
                                            <p:strVal val="ppt_x"/>
                                          </p:val>
                                        </p:tav>
                                      </p:tavLst>
                                    </p:anim>
                                    <p:anim calcmode="lin" valueType="num">
                                      <p:cBhvr>
                                        <p:cTn id="29" dur="1000"/>
                                        <p:tgtEl>
                                          <p:spTgt spid="1026"/>
                                        </p:tgtEl>
                                        <p:attrNameLst>
                                          <p:attrName>ppt_y</p:attrName>
                                        </p:attrNameLst>
                                      </p:cBhvr>
                                      <p:tavLst>
                                        <p:tav tm="0">
                                          <p:val>
                                            <p:strVal val="ppt_y"/>
                                          </p:val>
                                        </p:tav>
                                        <p:tav tm="100000">
                                          <p:val>
                                            <p:strVal val="ppt_y+.1"/>
                                          </p:val>
                                        </p:tav>
                                      </p:tavLst>
                                    </p:anim>
                                    <p:set>
                                      <p:cBhvr>
                                        <p:cTn id="30" dur="1" fill="hold">
                                          <p:stCondLst>
                                            <p:cond delay="999"/>
                                          </p:stCondLst>
                                        </p:cTn>
                                        <p:tgtEl>
                                          <p:spTgt spid="1026"/>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1000"/>
                                        <p:tgtEl>
                                          <p:spTgt spid="3"/>
                                        </p:tgtEl>
                                      </p:cBhvr>
                                    </p:animEffect>
                                    <p:anim calcmode="lin" valueType="num">
                                      <p:cBhvr>
                                        <p:cTn id="33" dur="1000"/>
                                        <p:tgtEl>
                                          <p:spTgt spid="3"/>
                                        </p:tgtEl>
                                        <p:attrNameLst>
                                          <p:attrName>ppt_x</p:attrName>
                                        </p:attrNameLst>
                                      </p:cBhvr>
                                      <p:tavLst>
                                        <p:tav tm="0">
                                          <p:val>
                                            <p:strVal val="ppt_x"/>
                                          </p:val>
                                        </p:tav>
                                        <p:tav tm="100000">
                                          <p:val>
                                            <p:strVal val="ppt_x"/>
                                          </p:val>
                                        </p:tav>
                                      </p:tavLst>
                                    </p:anim>
                                    <p:anim calcmode="lin" valueType="num">
                                      <p:cBhvr>
                                        <p:cTn id="34" dur="1000"/>
                                        <p:tgtEl>
                                          <p:spTgt spid="3"/>
                                        </p:tgtEl>
                                        <p:attrNameLst>
                                          <p:attrName>ppt_y</p:attrName>
                                        </p:attrNameLst>
                                      </p:cBhvr>
                                      <p:tavLst>
                                        <p:tav tm="0">
                                          <p:val>
                                            <p:strVal val="ppt_y"/>
                                          </p:val>
                                        </p:tav>
                                        <p:tav tm="100000">
                                          <p:val>
                                            <p:strVal val="ppt_y+.1"/>
                                          </p:val>
                                        </p:tav>
                                      </p:tavLst>
                                    </p:anim>
                                    <p:set>
                                      <p:cBhvr>
                                        <p:cTn id="35" dur="1" fill="hold">
                                          <p:stCondLst>
                                            <p:cond delay="999"/>
                                          </p:stCondLst>
                                        </p:cTn>
                                        <p:tgtEl>
                                          <p:spTgt spid="3"/>
                                        </p:tgtEl>
                                        <p:attrNameLst>
                                          <p:attrName>style.visibility</p:attrName>
                                        </p:attrNameLst>
                                      </p:cBhvr>
                                      <p:to>
                                        <p:strVal val="hidden"/>
                                      </p:to>
                                    </p:set>
                                  </p:childTnLst>
                                </p:cTn>
                              </p:par>
                              <p:par>
                                <p:cTn id="36" presetID="6" presetClass="emph" presetSubtype="0" fill="hold" nodeType="withEffect">
                                  <p:stCondLst>
                                    <p:cond delay="0"/>
                                  </p:stCondLst>
                                  <p:childTnLst>
                                    <p:animScale>
                                      <p:cBhvr>
                                        <p:cTn id="37"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a:t>
            </a:r>
          </a:p>
        </p:txBody>
      </p:sp>
      <p:pic>
        <p:nvPicPr>
          <p:cNvPr id="2050" name="Picture 2">
            <a:extLst>
              <a:ext uri="{FF2B5EF4-FFF2-40B4-BE49-F238E27FC236}">
                <a16:creationId xmlns:a16="http://schemas.microsoft.com/office/drawing/2014/main" id="{88992C49-1FE7-4ACB-8B9B-4B6FA22BA937}"/>
              </a:ext>
            </a:extLst>
          </p:cNvPr>
          <p:cNvPicPr>
            <a:picLocks noChangeAspect="1" noChangeArrowheads="1"/>
          </p:cNvPicPr>
          <p:nvPr>
            <p:custDataLst>
              <p:tags r:id="rId2"/>
            </p:custDataLst>
          </p:nvPr>
        </p:nvPicPr>
        <p:blipFill rotWithShape="1">
          <a:blip r:embed="rId7">
            <a:extLst>
              <a:ext uri="{28A0092B-C50C-407E-A947-70E740481C1C}">
                <a14:useLocalDpi xmlns:a14="http://schemas.microsoft.com/office/drawing/2010/main" val="0"/>
              </a:ext>
            </a:extLst>
          </a:blip>
          <a:srcRect l="-1" t="20167" r="135" b="19912"/>
          <a:stretch/>
        </p:blipFill>
        <p:spPr bwMode="auto">
          <a:xfrm>
            <a:off x="1228868" y="2031750"/>
            <a:ext cx="180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6088FD5-C18F-4725-9259-EA8B5201AEAE}"/>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4257737" y="2031750"/>
            <a:ext cx="1003718"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e 28">
            <a:extLst>
              <a:ext uri="{FF2B5EF4-FFF2-40B4-BE49-F238E27FC236}">
                <a16:creationId xmlns:a16="http://schemas.microsoft.com/office/drawing/2014/main" id="{B943E8BD-EE14-42F4-90CB-9160A14AD5B4}"/>
              </a:ext>
            </a:extLst>
          </p:cNvPr>
          <p:cNvGrpSpPr/>
          <p:nvPr>
            <p:custDataLst>
              <p:tags r:id="rId4"/>
            </p:custDataLst>
          </p:nvPr>
        </p:nvGrpSpPr>
        <p:grpSpPr>
          <a:xfrm>
            <a:off x="6490324" y="2031750"/>
            <a:ext cx="1424808" cy="1262357"/>
            <a:chOff x="6044258" y="2031750"/>
            <a:chExt cx="1424808" cy="1262357"/>
          </a:xfrm>
        </p:grpSpPr>
        <p:pic>
          <p:nvPicPr>
            <p:cNvPr id="2054" name="Picture 6">
              <a:extLst>
                <a:ext uri="{FF2B5EF4-FFF2-40B4-BE49-F238E27FC236}">
                  <a16:creationId xmlns:a16="http://schemas.microsoft.com/office/drawing/2014/main" id="{AB0B8C9B-8D5C-4950-81FB-BD340C3764B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478" t="6534" r="3146" b="6083"/>
            <a:stretch/>
          </p:blipFill>
          <p:spPr bwMode="auto">
            <a:xfrm>
              <a:off x="6044258" y="2031750"/>
              <a:ext cx="114171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que 27">
              <a:extLst>
                <a:ext uri="{FF2B5EF4-FFF2-40B4-BE49-F238E27FC236}">
                  <a16:creationId xmlns:a16="http://schemas.microsoft.com/office/drawing/2014/main" id="{802CB4C7-EBD1-4F56-B940-3B33C61EB0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87388" y="2503981"/>
              <a:ext cx="681678" cy="790126"/>
            </a:xfrm>
            <a:prstGeom prst="rect">
              <a:avLst/>
            </a:prstGeom>
          </p:spPr>
        </p:pic>
      </p:grpSp>
    </p:spTree>
    <p:extLst>
      <p:ext uri="{BB962C8B-B14F-4D97-AF65-F5344CB8AC3E}">
        <p14:creationId xmlns:p14="http://schemas.microsoft.com/office/powerpoint/2010/main" val="2665435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cognitive service</a:t>
            </a:r>
          </a:p>
        </p:txBody>
      </p:sp>
      <p:pic>
        <p:nvPicPr>
          <p:cNvPr id="8" name="Picture 2">
            <a:extLst>
              <a:ext uri="{FF2B5EF4-FFF2-40B4-BE49-F238E27FC236}">
                <a16:creationId xmlns:a16="http://schemas.microsoft.com/office/drawing/2014/main" id="{7496C475-C6EF-4DD7-92B1-769EE8F1683B}"/>
              </a:ext>
            </a:extLst>
          </p:cNvPr>
          <p:cNvPicPr>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l="-1" t="20167" r="135" b="19912"/>
          <a:stretch/>
        </p:blipFill>
        <p:spPr bwMode="auto">
          <a:xfrm>
            <a:off x="3672000" y="2031750"/>
            <a:ext cx="180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800FF7DB-5B46-4B89-B91D-BD6EBD87B466}"/>
              </a:ext>
            </a:extLst>
          </p:cNvPr>
          <p:cNvPicPr>
            <a:picLocks noChangeAspect="1"/>
          </p:cNvPicPr>
          <p:nvPr>
            <p:custDataLst>
              <p:tags r:id="rId3"/>
            </p:custDataLst>
          </p:nvPr>
        </p:nvPicPr>
        <p:blipFill>
          <a:blip r:embed="rId7"/>
          <a:stretch>
            <a:fillRect/>
          </a:stretch>
        </p:blipFill>
        <p:spPr>
          <a:xfrm>
            <a:off x="5888164" y="2031750"/>
            <a:ext cx="1211755" cy="1080001"/>
          </a:xfrm>
          <a:prstGeom prst="rect">
            <a:avLst/>
          </a:prstGeom>
        </p:spPr>
      </p:pic>
    </p:spTree>
    <p:extLst>
      <p:ext uri="{BB962C8B-B14F-4D97-AF65-F5344CB8AC3E}">
        <p14:creationId xmlns:p14="http://schemas.microsoft.com/office/powerpoint/2010/main" val="3140477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17726 0 " pathEditMode="relative" rAng="0" ptsTypes="AA">
                                      <p:cBhvr>
                                        <p:cTn id="6" dur="2000" fill="hold"/>
                                        <p:tgtEl>
                                          <p:spTgt spid="8"/>
                                        </p:tgtEl>
                                        <p:attrNameLst>
                                          <p:attrName>ppt_x</p:attrName>
                                          <p:attrName>ppt_y</p:attrName>
                                        </p:attrNameLst>
                                      </p:cBhvr>
                                      <p:rCtr x="-8872"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Qu&amp;#39;est-ce que le studio Azure Machine Learning ? - Azure Machine Learning |  Microsoft Docs">
            <a:extLst>
              <a:ext uri="{FF2B5EF4-FFF2-40B4-BE49-F238E27FC236}">
                <a16:creationId xmlns:a16="http://schemas.microsoft.com/office/drawing/2014/main" id="{E848F426-6FD2-4861-896D-CAB919D6C77B}"/>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3186498" y="1383820"/>
            <a:ext cx="4866112" cy="2547106"/>
          </a:xfrm>
          <a:prstGeom prst="rect">
            <a:avLst/>
          </a:prstGeom>
          <a:noFill/>
          <a:extLst>
            <a:ext uri="{909E8E84-426E-40DD-AFC4-6F175D3DCCD1}">
              <a14:hiddenFill xmlns:a14="http://schemas.microsoft.com/office/drawing/2010/main">
                <a:solidFill>
                  <a:srgbClr val="FFFFFF"/>
                </a:solidFill>
              </a14:hiddenFill>
            </a:ext>
          </a:extLst>
        </p:spPr>
      </p:pic>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2"/>
            </p:custDataLst>
          </p:nvPr>
        </p:nvSpPr>
        <p:spPr/>
        <p:txBody>
          <a:bodyPr/>
          <a:lstStyle/>
          <a:p>
            <a:r>
              <a:rPr lang="fr-FR" dirty="0"/>
              <a:t>Azure ML Studio</a:t>
            </a:r>
          </a:p>
        </p:txBody>
      </p:sp>
      <p:pic>
        <p:nvPicPr>
          <p:cNvPr id="5" name="Picture 4">
            <a:extLst>
              <a:ext uri="{FF2B5EF4-FFF2-40B4-BE49-F238E27FC236}">
                <a16:creationId xmlns:a16="http://schemas.microsoft.com/office/drawing/2014/main" id="{C81535B1-846A-4C72-BB21-D48129C6D5AF}"/>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070141" y="2031750"/>
            <a:ext cx="1003718"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94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32622 0 " pathEditMode="relative" rAng="0" ptsTypes="AA">
                                      <p:cBhvr>
                                        <p:cTn id="6" dur="2000" fill="hold"/>
                                        <p:tgtEl>
                                          <p:spTgt spid="5"/>
                                        </p:tgtEl>
                                        <p:attrNameLst>
                                          <p:attrName>ppt_x</p:attrName>
                                          <p:attrName>ppt_y</p:attrName>
                                        </p:attrNameLst>
                                      </p:cBhvr>
                                      <p:rCtr x="-16319"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creenshot: write and run code in a notebook.">
            <a:extLst>
              <a:ext uri="{FF2B5EF4-FFF2-40B4-BE49-F238E27FC236}">
                <a16:creationId xmlns:a16="http://schemas.microsoft.com/office/drawing/2014/main" id="{048AD62D-39C7-4A96-B10A-96BC19FC5576}"/>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3371969" y="1401956"/>
            <a:ext cx="4495170" cy="2547106"/>
          </a:xfrm>
          <a:prstGeom prst="rect">
            <a:avLst/>
          </a:prstGeom>
          <a:noFill/>
          <a:extLst>
            <a:ext uri="{909E8E84-426E-40DD-AFC4-6F175D3DCCD1}">
              <a14:hiddenFill xmlns:a14="http://schemas.microsoft.com/office/drawing/2010/main">
                <a:solidFill>
                  <a:srgbClr val="FFFFFF"/>
                </a:solidFill>
              </a14:hiddenFill>
            </a:ext>
          </a:extLst>
        </p:spPr>
      </p:pic>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2"/>
            </p:custDataLst>
          </p:nvPr>
        </p:nvSpPr>
        <p:spPr/>
        <p:txBody>
          <a:bodyPr/>
          <a:lstStyle/>
          <a:p>
            <a:r>
              <a:rPr lang="fr-FR" dirty="0"/>
              <a:t>Azure Notebook</a:t>
            </a:r>
          </a:p>
        </p:txBody>
      </p:sp>
      <p:pic>
        <p:nvPicPr>
          <p:cNvPr id="5" name="Picture 4">
            <a:extLst>
              <a:ext uri="{FF2B5EF4-FFF2-40B4-BE49-F238E27FC236}">
                <a16:creationId xmlns:a16="http://schemas.microsoft.com/office/drawing/2014/main" id="{C81535B1-846A-4C72-BB21-D48129C6D5AF}"/>
              </a:ext>
            </a:extLst>
          </p:cNvPr>
          <p:cNvPicPr>
            <a:picLocks noChangeAspect="1" noChangeArrowheads="1"/>
          </p:cNvPicPr>
          <p:nvPr>
            <p:custDataLst>
              <p:tags r:id="rId3"/>
            </p:custDataLst>
          </p:nvPr>
        </p:nvPicPr>
        <p:blipFill>
          <a:blip r:embed="rId7">
            <a:extLst>
              <a:ext uri="{96DAC541-7B7A-43D3-8B79-37D633B846F1}">
                <asvg:svgBlip xmlns:asvg="http://schemas.microsoft.com/office/drawing/2016/SVG/main" r:embed="rId8"/>
              </a:ext>
            </a:extLst>
          </a:blip>
          <a:srcRect/>
          <a:stretch/>
        </p:blipFill>
        <p:spPr bwMode="auto">
          <a:xfrm>
            <a:off x="4070141" y="2125902"/>
            <a:ext cx="1003718" cy="89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9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32622 0 " pathEditMode="relative" rAng="0" ptsTypes="AA">
                                      <p:cBhvr>
                                        <p:cTn id="6" dur="2000" fill="hold"/>
                                        <p:tgtEl>
                                          <p:spTgt spid="5"/>
                                        </p:tgtEl>
                                        <p:attrNameLst>
                                          <p:attrName>ppt_x</p:attrName>
                                          <p:attrName>ppt_y</p:attrName>
                                        </p:attrNameLst>
                                      </p:cBhvr>
                                      <p:rCtr x="-16319"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4"/>
          <p:cNvSpPr txBox="1">
            <a:spLocks noGrp="1"/>
          </p:cNvSpPr>
          <p:nvPr>
            <p:ph type="title"/>
            <p:custDataLst>
              <p:tags r:id="rId1"/>
            </p:custDataLst>
          </p:nvPr>
        </p:nvSpPr>
        <p:spPr>
          <a:xfrm>
            <a:off x="2733749" y="2963375"/>
            <a:ext cx="2850841" cy="74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Le déploiement</a:t>
            </a:r>
          </a:p>
        </p:txBody>
      </p:sp>
      <p:sp>
        <p:nvSpPr>
          <p:cNvPr id="659" name="Google Shape;659;p34"/>
          <p:cNvSpPr txBox="1">
            <a:spLocks noGrp="1"/>
          </p:cNvSpPr>
          <p:nvPr>
            <p:ph type="title" idx="2"/>
            <p:custDataLst>
              <p:tags r:id="rId2"/>
            </p:custDataLst>
          </p:nvPr>
        </p:nvSpPr>
        <p:spPr>
          <a:xfrm>
            <a:off x="2733750" y="2436925"/>
            <a:ext cx="13680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158075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0AB5B3E-F9B4-47D6-B57F-F3873667EA31}"/>
              </a:ext>
            </a:extLst>
          </p:cNvPr>
          <p:cNvSpPr>
            <a:spLocks noGrp="1"/>
          </p:cNvSpPr>
          <p:nvPr>
            <p:ph type="title"/>
            <p:custDataLst>
              <p:tags r:id="rId1"/>
            </p:custDataLst>
          </p:nvPr>
        </p:nvSpPr>
        <p:spPr/>
        <p:txBody>
          <a:bodyPr/>
          <a:lstStyle/>
          <a:p>
            <a:r>
              <a:rPr lang="fr-FR" dirty="0"/>
              <a:t>Le cadrage</a:t>
            </a:r>
          </a:p>
        </p:txBody>
      </p:sp>
      <p:grpSp>
        <p:nvGrpSpPr>
          <p:cNvPr id="19" name="Groupe 18">
            <a:extLst>
              <a:ext uri="{FF2B5EF4-FFF2-40B4-BE49-F238E27FC236}">
                <a16:creationId xmlns:a16="http://schemas.microsoft.com/office/drawing/2014/main" id="{1B964D49-CDE3-4C0A-AEDB-3C3C69F22554}"/>
              </a:ext>
            </a:extLst>
          </p:cNvPr>
          <p:cNvGrpSpPr/>
          <p:nvPr>
            <p:custDataLst>
              <p:tags r:id="rId2"/>
            </p:custDataLst>
          </p:nvPr>
        </p:nvGrpSpPr>
        <p:grpSpPr>
          <a:xfrm>
            <a:off x="967810" y="1683752"/>
            <a:ext cx="1775997" cy="1775997"/>
            <a:chOff x="1151694" y="1601733"/>
            <a:chExt cx="1775997" cy="1775997"/>
          </a:xfrm>
        </p:grpSpPr>
        <p:pic>
          <p:nvPicPr>
            <p:cNvPr id="7" name="Graphique 6">
              <a:extLst>
                <a:ext uri="{FF2B5EF4-FFF2-40B4-BE49-F238E27FC236}">
                  <a16:creationId xmlns:a16="http://schemas.microsoft.com/office/drawing/2014/main" id="{C854AC13-5304-4E72-AD31-9AD5748F89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694" y="1601733"/>
              <a:ext cx="1775997" cy="1775997"/>
            </a:xfrm>
            <a:prstGeom prst="rect">
              <a:avLst/>
            </a:prstGeom>
          </p:spPr>
        </p:pic>
        <p:sp>
          <p:nvSpPr>
            <p:cNvPr id="18" name="ZoneTexte 17">
              <a:extLst>
                <a:ext uri="{FF2B5EF4-FFF2-40B4-BE49-F238E27FC236}">
                  <a16:creationId xmlns:a16="http://schemas.microsoft.com/office/drawing/2014/main" id="{DE441AAC-AC60-45DD-83DD-331B01B3117E}"/>
                </a:ext>
              </a:extLst>
            </p:cNvPr>
            <p:cNvSpPr txBox="1"/>
            <p:nvPr/>
          </p:nvSpPr>
          <p:spPr>
            <a:xfrm>
              <a:off x="1706405" y="1656967"/>
              <a:ext cx="691215" cy="400110"/>
            </a:xfrm>
            <a:prstGeom prst="rect">
              <a:avLst/>
            </a:prstGeom>
            <a:noFill/>
          </p:spPr>
          <p:txBody>
            <a:bodyPr wrap="none" rtlCol="0">
              <a:spAutoFit/>
            </a:bodyPr>
            <a:lstStyle/>
            <a:p>
              <a:r>
                <a:rPr lang="fr-FR" sz="2000" b="1" dirty="0">
                  <a:latin typeface="Roboto" panose="02000000000000000000" pitchFamily="2" charset="0"/>
                  <a:ea typeface="Roboto" panose="02000000000000000000" pitchFamily="2" charset="0"/>
                </a:rPr>
                <a:t>75 $</a:t>
              </a:r>
            </a:p>
          </p:txBody>
        </p:sp>
      </p:grpSp>
      <p:pic>
        <p:nvPicPr>
          <p:cNvPr id="9218" name="Picture 2">
            <a:extLst>
              <a:ext uri="{FF2B5EF4-FFF2-40B4-BE49-F238E27FC236}">
                <a16:creationId xmlns:a16="http://schemas.microsoft.com/office/drawing/2014/main" id="{0C36DB79-49EC-497B-A606-C99DE843108A}"/>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3711618" y="1683751"/>
            <a:ext cx="1775998" cy="177599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AC24072-45F5-43DF-B025-E6C91816E9DF}"/>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6455427" y="1711369"/>
            <a:ext cx="1720763" cy="172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63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fade">
                                      <p:cBhvr>
                                        <p:cTn id="1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e 33">
            <a:extLst>
              <a:ext uri="{FF2B5EF4-FFF2-40B4-BE49-F238E27FC236}">
                <a16:creationId xmlns:a16="http://schemas.microsoft.com/office/drawing/2014/main" id="{F1565C85-D9CE-4451-A23A-D74E4B667E27}"/>
              </a:ext>
            </a:extLst>
          </p:cNvPr>
          <p:cNvGrpSpPr/>
          <p:nvPr>
            <p:custDataLst>
              <p:tags r:id="rId1"/>
            </p:custDataLst>
          </p:nvPr>
        </p:nvGrpSpPr>
        <p:grpSpPr>
          <a:xfrm>
            <a:off x="1705200" y="1618832"/>
            <a:ext cx="1904400" cy="1905837"/>
            <a:chOff x="1705200" y="1618832"/>
            <a:chExt cx="1904400" cy="1905837"/>
          </a:xfrm>
        </p:grpSpPr>
        <p:cxnSp>
          <p:nvCxnSpPr>
            <p:cNvPr id="4" name="Connecteur droit 3">
              <a:extLst>
                <a:ext uri="{FF2B5EF4-FFF2-40B4-BE49-F238E27FC236}">
                  <a16:creationId xmlns:a16="http://schemas.microsoft.com/office/drawing/2014/main" id="{7FAA46BF-AD6C-42BF-A360-28892155C002}"/>
                </a:ext>
              </a:extLst>
            </p:cNvPr>
            <p:cNvCxnSpPr>
              <a:cxnSpLocks/>
            </p:cNvCxnSpPr>
            <p:nvPr/>
          </p:nvCxnSpPr>
          <p:spPr>
            <a:xfrm>
              <a:off x="1717901" y="1618832"/>
              <a:ext cx="0" cy="1905837"/>
            </a:xfrm>
            <a:prstGeom prst="line">
              <a:avLst/>
            </a:prstGeom>
            <a:ln/>
            <a:effectLst>
              <a:outerShdw blurRad="50800" dist="38100" dir="10800000" algn="r"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8" name="Connecteur droit 7">
              <a:extLst>
                <a:ext uri="{FF2B5EF4-FFF2-40B4-BE49-F238E27FC236}">
                  <a16:creationId xmlns:a16="http://schemas.microsoft.com/office/drawing/2014/main" id="{1E972EF0-F280-4C0E-A0C7-2D8E8601CDE4}"/>
                </a:ext>
              </a:extLst>
            </p:cNvPr>
            <p:cNvCxnSpPr/>
            <p:nvPr/>
          </p:nvCxnSpPr>
          <p:spPr>
            <a:xfrm flipH="1">
              <a:off x="1705200" y="3524669"/>
              <a:ext cx="1904400" cy="0"/>
            </a:xfrm>
            <a:prstGeom prst="line">
              <a:avLst/>
            </a:prstGeom>
          </p:spPr>
          <p:style>
            <a:lnRef idx="2">
              <a:schemeClr val="dk1"/>
            </a:lnRef>
            <a:fillRef idx="0">
              <a:schemeClr val="dk1"/>
            </a:fillRef>
            <a:effectRef idx="1">
              <a:schemeClr val="dk1"/>
            </a:effectRef>
            <a:fontRef idx="minor">
              <a:schemeClr val="tx1"/>
            </a:fontRef>
          </p:style>
        </p:cxnSp>
      </p:grpSp>
      <p:sp>
        <p:nvSpPr>
          <p:cNvPr id="2" name="Titre 1">
            <a:extLst>
              <a:ext uri="{FF2B5EF4-FFF2-40B4-BE49-F238E27FC236}">
                <a16:creationId xmlns:a16="http://schemas.microsoft.com/office/drawing/2014/main" id="{5F98C4CA-5E66-43E8-A0B7-4D2B7E5BAEE2}"/>
              </a:ext>
            </a:extLst>
          </p:cNvPr>
          <p:cNvSpPr>
            <a:spLocks noGrp="1"/>
          </p:cNvSpPr>
          <p:nvPr>
            <p:ph type="title"/>
            <p:custDataLst>
              <p:tags r:id="rId2"/>
            </p:custDataLst>
          </p:nvPr>
        </p:nvSpPr>
        <p:spPr/>
        <p:txBody>
          <a:bodyPr/>
          <a:lstStyle/>
          <a:p>
            <a:r>
              <a:rPr lang="fr-FR" dirty="0"/>
              <a:t>L’évaluation</a:t>
            </a:r>
          </a:p>
        </p:txBody>
      </p:sp>
      <p:sp>
        <p:nvSpPr>
          <p:cNvPr id="32" name="Triangle rectangle 31">
            <a:extLst>
              <a:ext uri="{FF2B5EF4-FFF2-40B4-BE49-F238E27FC236}">
                <a16:creationId xmlns:a16="http://schemas.microsoft.com/office/drawing/2014/main" id="{2DCC41F4-9AED-4AA6-B227-A443A8AD0CBB}"/>
              </a:ext>
            </a:extLst>
          </p:cNvPr>
          <p:cNvSpPr/>
          <p:nvPr>
            <p:custDataLst>
              <p:tags r:id="rId3"/>
            </p:custDataLst>
          </p:nvPr>
        </p:nvSpPr>
        <p:spPr>
          <a:xfrm rot="5400000">
            <a:off x="1718869" y="1617863"/>
            <a:ext cx="1889759" cy="1891698"/>
          </a:xfrm>
          <a:prstGeom prst="rtTriangle">
            <a:avLst/>
          </a:prstGeom>
          <a:gradFill flip="none" rotWithShape="1">
            <a:gsLst>
              <a:gs pos="69000">
                <a:srgbClr val="00B050">
                  <a:alpha val="20000"/>
                </a:srgbClr>
              </a:gs>
              <a:gs pos="13000">
                <a:schemeClr val="accent2">
                  <a:alpha val="20000"/>
                </a:schemeClr>
              </a:gs>
              <a:gs pos="45000">
                <a:srgbClr val="FFC000">
                  <a:alpha val="20000"/>
                </a:srgbClr>
              </a:gs>
            </a:gsLst>
            <a:path path="circle">
              <a:fillToRect l="50000" t="50000" r="50000" b="50000"/>
            </a:path>
            <a:tileRect/>
          </a:gra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cxnSp>
        <p:nvCxnSpPr>
          <p:cNvPr id="14" name="Connecteur : en arc 13">
            <a:extLst>
              <a:ext uri="{FF2B5EF4-FFF2-40B4-BE49-F238E27FC236}">
                <a16:creationId xmlns:a16="http://schemas.microsoft.com/office/drawing/2014/main" id="{A387EE4C-49CB-4588-A8B4-7CF3B1C5184D}"/>
              </a:ext>
            </a:extLst>
          </p:cNvPr>
          <p:cNvCxnSpPr>
            <a:cxnSpLocks/>
          </p:cNvCxnSpPr>
          <p:nvPr>
            <p:custDataLst>
              <p:tags r:id="rId4"/>
            </p:custDataLst>
          </p:nvPr>
        </p:nvCxnSpPr>
        <p:spPr>
          <a:xfrm rot="5400000" flipH="1" flipV="1">
            <a:off x="1737082" y="1636068"/>
            <a:ext cx="1877532" cy="1867502"/>
          </a:xfrm>
          <a:prstGeom prst="curvedConnector3">
            <a:avLst>
              <a:gd name="adj1" fmla="val 99379"/>
            </a:avLst>
          </a:prstGeom>
          <a:ln>
            <a:solidFill>
              <a:srgbClr val="00682F"/>
            </a:solidFill>
            <a:tailEnd type="triangle"/>
          </a:ln>
          <a:effectLst>
            <a:outerShdw blurRad="63500" sx="102000" sy="102000" algn="ctr" rotWithShape="0">
              <a:prstClr val="black">
                <a:alpha val="40000"/>
              </a:prstClr>
            </a:outerShdw>
          </a:effectLst>
        </p:spPr>
        <p:style>
          <a:lnRef idx="2">
            <a:schemeClr val="accent5"/>
          </a:lnRef>
          <a:fillRef idx="0">
            <a:schemeClr val="accent5"/>
          </a:fillRef>
          <a:effectRef idx="1">
            <a:schemeClr val="accent5"/>
          </a:effectRef>
          <a:fontRef idx="minor">
            <a:schemeClr val="tx1"/>
          </a:fontRef>
        </p:style>
      </p:cxnSp>
      <p:cxnSp>
        <p:nvCxnSpPr>
          <p:cNvPr id="10" name="Connecteur droit avec flèche 9">
            <a:extLst>
              <a:ext uri="{FF2B5EF4-FFF2-40B4-BE49-F238E27FC236}">
                <a16:creationId xmlns:a16="http://schemas.microsoft.com/office/drawing/2014/main" id="{F9FA0AF0-4BB4-4F4C-8986-EF035D6F8191}"/>
              </a:ext>
            </a:extLst>
          </p:cNvPr>
          <p:cNvCxnSpPr>
            <a:cxnSpLocks/>
          </p:cNvCxnSpPr>
          <p:nvPr>
            <p:custDataLst>
              <p:tags r:id="rId5"/>
            </p:custDataLst>
          </p:nvPr>
        </p:nvCxnSpPr>
        <p:spPr>
          <a:xfrm flipV="1">
            <a:off x="1717901" y="1630573"/>
            <a:ext cx="1891699" cy="189409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42" name="Picture 2">
            <a:extLst>
              <a:ext uri="{FF2B5EF4-FFF2-40B4-BE49-F238E27FC236}">
                <a16:creationId xmlns:a16="http://schemas.microsoft.com/office/drawing/2014/main" id="{C9BC48F9-AC79-45FD-A953-D2B8FDFAA431}"/>
              </a:ext>
            </a:extLst>
          </p:cNvPr>
          <p:cNvPicPr>
            <a:picLocks noChangeAspect="1" noChangeArrowheads="1"/>
          </p:cNvPicPr>
          <p:nvPr>
            <p:custDataLst>
              <p:tags r:id="rId6"/>
            </p:custDataLst>
          </p:nvPr>
        </p:nvPicPr>
        <p:blipFill rotWithShape="1">
          <a:blip r:embed="rId11">
            <a:extLst>
              <a:ext uri="{28A0092B-C50C-407E-A947-70E740481C1C}">
                <a14:useLocalDpi xmlns:a14="http://schemas.microsoft.com/office/drawing/2010/main" val="0"/>
              </a:ext>
            </a:extLst>
          </a:blip>
          <a:srcRect l="5975" t="6457" r="6170" b="5687"/>
          <a:stretch/>
        </p:blipFill>
        <p:spPr bwMode="auto">
          <a:xfrm>
            <a:off x="5314800" y="1509750"/>
            <a:ext cx="2124000" cy="2124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2B63DC5F-6439-4D5A-84A4-F7B956A8862D}"/>
              </a:ext>
            </a:extLst>
          </p:cNvPr>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rcRect/>
          <a:stretch>
            <a:fillRect/>
          </a:stretch>
        </p:blipFill>
        <p:spPr bwMode="auto">
          <a:xfrm>
            <a:off x="5910323" y="2042986"/>
            <a:ext cx="932953" cy="93295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FAC8D581-5BD1-476E-91BB-39D9E7E63E7C}"/>
              </a:ext>
            </a:extLst>
          </p:cNvPr>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6130971" y="2349611"/>
            <a:ext cx="506649" cy="50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88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circle(in)">
                                      <p:cBhvr>
                                        <p:cTn id="18" dur="500"/>
                                        <p:tgtEl>
                                          <p:spTgt spid="32"/>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10"/>
                                        </p:tgtEl>
                                      </p:cBhvr>
                                    </p:animEffect>
                                    <p:animScale>
                                      <p:cBhvr>
                                        <p:cTn id="29" dur="250" autoRev="1" fill="hold"/>
                                        <p:tgtEl>
                                          <p:spTgt spid="10"/>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42"/>
                                        </p:tgtEl>
                                        <p:attrNameLst>
                                          <p:attrName>style.visibility</p:attrName>
                                        </p:attrNameLst>
                                      </p:cBhvr>
                                      <p:to>
                                        <p:strVal val="visible"/>
                                      </p:to>
                                    </p:set>
                                    <p:anim calcmode="lin" valueType="num">
                                      <p:cBhvr>
                                        <p:cTn id="34" dur="500" fill="hold"/>
                                        <p:tgtEl>
                                          <p:spTgt spid="10242"/>
                                        </p:tgtEl>
                                        <p:attrNameLst>
                                          <p:attrName>ppt_w</p:attrName>
                                        </p:attrNameLst>
                                      </p:cBhvr>
                                      <p:tavLst>
                                        <p:tav tm="0">
                                          <p:val>
                                            <p:fltVal val="0"/>
                                          </p:val>
                                        </p:tav>
                                        <p:tav tm="100000">
                                          <p:val>
                                            <p:strVal val="#ppt_w"/>
                                          </p:val>
                                        </p:tav>
                                      </p:tavLst>
                                    </p:anim>
                                    <p:anim calcmode="lin" valueType="num">
                                      <p:cBhvr>
                                        <p:cTn id="35" dur="500" fill="hold"/>
                                        <p:tgtEl>
                                          <p:spTgt spid="10242"/>
                                        </p:tgtEl>
                                        <p:attrNameLst>
                                          <p:attrName>ppt_h</p:attrName>
                                        </p:attrNameLst>
                                      </p:cBhvr>
                                      <p:tavLst>
                                        <p:tav tm="0">
                                          <p:val>
                                            <p:fltVal val="0"/>
                                          </p:val>
                                        </p:tav>
                                        <p:tav tm="100000">
                                          <p:val>
                                            <p:strVal val="#ppt_h"/>
                                          </p:val>
                                        </p:tav>
                                      </p:tavLst>
                                    </p:anim>
                                    <p:animEffect transition="in" filter="fade">
                                      <p:cBhvr>
                                        <p:cTn id="36" dur="500"/>
                                        <p:tgtEl>
                                          <p:spTgt spid="102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244"/>
                                        </p:tgtEl>
                                        <p:attrNameLst>
                                          <p:attrName>style.visibility</p:attrName>
                                        </p:attrNameLst>
                                      </p:cBhvr>
                                      <p:to>
                                        <p:strVal val="visible"/>
                                      </p:to>
                                    </p:set>
                                    <p:animEffect transition="in" filter="fade">
                                      <p:cBhvr>
                                        <p:cTn id="41" dur="500"/>
                                        <p:tgtEl>
                                          <p:spTgt spid="10244"/>
                                        </p:tgtEl>
                                      </p:cBhvr>
                                    </p:animEffect>
                                  </p:childTnLst>
                                </p:cTn>
                              </p:par>
                            </p:childTnLst>
                          </p:cTn>
                        </p:par>
                      </p:childTnLst>
                    </p:cTn>
                  </p:par>
                  <p:par>
                    <p:cTn id="42" fill="hold">
                      <p:stCondLst>
                        <p:cond delay="indefinite"/>
                      </p:stCondLst>
                      <p:childTnLst>
                        <p:par>
                          <p:cTn id="43" fill="hold">
                            <p:stCondLst>
                              <p:cond delay="0"/>
                            </p:stCondLst>
                            <p:childTnLst>
                              <p:par>
                                <p:cTn id="44" presetID="8" presetClass="entr" presetSubtype="32" fill="hold" nodeType="clickEffect">
                                  <p:stCondLst>
                                    <p:cond delay="0"/>
                                  </p:stCondLst>
                                  <p:childTnLst>
                                    <p:set>
                                      <p:cBhvr>
                                        <p:cTn id="45" dur="1" fill="hold">
                                          <p:stCondLst>
                                            <p:cond delay="0"/>
                                          </p:stCondLst>
                                        </p:cTn>
                                        <p:tgtEl>
                                          <p:spTgt spid="10246"/>
                                        </p:tgtEl>
                                        <p:attrNameLst>
                                          <p:attrName>style.visibility</p:attrName>
                                        </p:attrNameLst>
                                      </p:cBhvr>
                                      <p:to>
                                        <p:strVal val="visible"/>
                                      </p:to>
                                    </p:set>
                                    <p:animEffect transition="in" filter="diamond(out)">
                                      <p:cBhvr>
                                        <p:cTn id="46" dur="20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07BAFAAC-A412-4783-B9E3-E6F58EFFCE44}"/>
              </a:ext>
            </a:extLst>
          </p:cNvPr>
          <p:cNvGraphicFramePr/>
          <p:nvPr>
            <p:custDataLst>
              <p:tags r:id="rId1"/>
            </p:custDataLst>
            <p:extLst>
              <p:ext uri="{D42A27DB-BD31-4B8C-83A1-F6EECF244321}">
                <p14:modId xmlns:p14="http://schemas.microsoft.com/office/powerpoint/2010/main" val="3811043327"/>
              </p:ext>
            </p:extLst>
          </p:nvPr>
        </p:nvGraphicFramePr>
        <p:xfrm>
          <a:off x="2610950" y="1571925"/>
          <a:ext cx="3940483" cy="2329000"/>
        </p:xfrm>
        <a:graphic>
          <a:graphicData uri="http://schemas.openxmlformats.org/drawingml/2006/chart">
            <c:chart xmlns:c="http://schemas.openxmlformats.org/drawingml/2006/chart" xmlns:r="http://schemas.openxmlformats.org/officeDocument/2006/relationships" r:id="rId13"/>
          </a:graphicData>
        </a:graphic>
      </p:graphicFrame>
      <p:sp>
        <p:nvSpPr>
          <p:cNvPr id="709" name="Google Shape;709;p36"/>
          <p:cNvSpPr txBox="1">
            <a:spLocks noGrp="1"/>
          </p:cNvSpPr>
          <p:nvPr>
            <p:ph type="title"/>
            <p:custDataLst>
              <p:tags r:id="rId2"/>
            </p:custDataLst>
          </p:nvPr>
        </p:nvSpPr>
        <p:spPr>
          <a:xfrm>
            <a:off x="1100500" y="640850"/>
            <a:ext cx="6942900" cy="5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données</a:t>
            </a:r>
            <a:endParaRPr dirty="0"/>
          </a:p>
        </p:txBody>
      </p:sp>
      <p:sp>
        <p:nvSpPr>
          <p:cNvPr id="710" name="Google Shape;710;p36"/>
          <p:cNvSpPr txBox="1">
            <a:spLocks noGrp="1"/>
          </p:cNvSpPr>
          <p:nvPr>
            <p:ph type="title" idx="4294967295"/>
            <p:custDataLst>
              <p:tags r:id="rId3"/>
            </p:custDataLst>
          </p:nvPr>
        </p:nvSpPr>
        <p:spPr>
          <a:xfrm>
            <a:off x="6551433" y="3427625"/>
            <a:ext cx="2016300" cy="21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Positifs</a:t>
            </a:r>
            <a:endParaRPr sz="1800" dirty="0"/>
          </a:p>
        </p:txBody>
      </p:sp>
      <p:cxnSp>
        <p:nvCxnSpPr>
          <p:cNvPr id="711" name="Google Shape;711;p36"/>
          <p:cNvCxnSpPr>
            <a:cxnSpLocks/>
            <a:stCxn id="722" idx="1"/>
          </p:cNvCxnSpPr>
          <p:nvPr>
            <p:custDataLst>
              <p:tags r:id="rId4"/>
            </p:custDataLst>
          </p:nvPr>
        </p:nvCxnSpPr>
        <p:spPr>
          <a:xfrm rot="10800000" flipV="1">
            <a:off x="5068957" y="3238313"/>
            <a:ext cx="1482476" cy="276163"/>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715" name="Google Shape;715;p36"/>
          <p:cNvSpPr txBox="1">
            <a:spLocks noGrp="1"/>
          </p:cNvSpPr>
          <p:nvPr>
            <p:ph type="title" idx="4294967295"/>
            <p:custDataLst>
              <p:tags r:id="rId5"/>
            </p:custDataLst>
          </p:nvPr>
        </p:nvSpPr>
        <p:spPr>
          <a:xfrm>
            <a:off x="575937" y="1832250"/>
            <a:ext cx="2016300" cy="21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t>Négatifs</a:t>
            </a:r>
            <a:endParaRPr sz="1800" dirty="0"/>
          </a:p>
        </p:txBody>
      </p:sp>
      <p:sp>
        <p:nvSpPr>
          <p:cNvPr id="716" name="Google Shape;716;p36"/>
          <p:cNvSpPr txBox="1">
            <a:spLocks noGrp="1"/>
          </p:cNvSpPr>
          <p:nvPr>
            <p:ph type="title" idx="4294967295"/>
            <p:custDataLst>
              <p:tags r:id="rId6"/>
            </p:custDataLst>
          </p:nvPr>
        </p:nvSpPr>
        <p:spPr>
          <a:xfrm>
            <a:off x="1024467" y="1498650"/>
            <a:ext cx="1568100" cy="29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t>50 %</a:t>
            </a:r>
            <a:endParaRPr sz="1800" dirty="0"/>
          </a:p>
        </p:txBody>
      </p:sp>
      <p:cxnSp>
        <p:nvCxnSpPr>
          <p:cNvPr id="719" name="Google Shape;719;p36"/>
          <p:cNvCxnSpPr>
            <a:cxnSpLocks/>
          </p:cNvCxnSpPr>
          <p:nvPr>
            <p:custDataLst>
              <p:tags r:id="rId7"/>
            </p:custDataLst>
          </p:nvPr>
        </p:nvCxnSpPr>
        <p:spPr>
          <a:xfrm>
            <a:off x="2633013" y="1641891"/>
            <a:ext cx="1056392" cy="804988"/>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722" name="Google Shape;722;p36"/>
          <p:cNvSpPr txBox="1">
            <a:spLocks noGrp="1"/>
          </p:cNvSpPr>
          <p:nvPr>
            <p:ph type="title" idx="4294967295"/>
            <p:custDataLst>
              <p:tags r:id="rId8"/>
            </p:custDataLst>
          </p:nvPr>
        </p:nvSpPr>
        <p:spPr>
          <a:xfrm>
            <a:off x="6551433" y="3092064"/>
            <a:ext cx="14586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50 %</a:t>
            </a:r>
            <a:endParaRPr sz="1800" dirty="0"/>
          </a:p>
        </p:txBody>
      </p:sp>
      <p:sp>
        <p:nvSpPr>
          <p:cNvPr id="724" name="Google Shape;724;p36"/>
          <p:cNvSpPr txBox="1">
            <a:spLocks noGrp="1"/>
          </p:cNvSpPr>
          <p:nvPr>
            <p:ph type="subTitle" idx="4294967295"/>
            <p:custDataLst>
              <p:tags r:id="rId9"/>
            </p:custDataLst>
          </p:nvPr>
        </p:nvSpPr>
        <p:spPr>
          <a:xfrm>
            <a:off x="3755366" y="2396822"/>
            <a:ext cx="1633268" cy="375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Sentiment140</a:t>
            </a:r>
          </a:p>
          <a:p>
            <a:pPr marL="0" lvl="0" indent="0" algn="ctr" rtl="0">
              <a:lnSpc>
                <a:spcPct val="100000"/>
              </a:lnSpc>
              <a:spcBef>
                <a:spcPts val="0"/>
              </a:spcBef>
              <a:spcAft>
                <a:spcPts val="0"/>
              </a:spcAft>
              <a:buNone/>
            </a:pPr>
            <a:r>
              <a:rPr lang="en" dirty="0"/>
              <a:t>1,6</a:t>
            </a:r>
            <a:r>
              <a:rPr lang="fr-FR" dirty="0"/>
              <a:t> M</a:t>
            </a:r>
            <a:r>
              <a:rPr lang="en" dirty="0"/>
              <a:t> de tweets</a:t>
            </a:r>
            <a:endParaRPr dirty="0"/>
          </a:p>
        </p:txBody>
      </p:sp>
      <p:pic>
        <p:nvPicPr>
          <p:cNvPr id="28" name="Picture 2">
            <a:extLst>
              <a:ext uri="{FF2B5EF4-FFF2-40B4-BE49-F238E27FC236}">
                <a16:creationId xmlns:a16="http://schemas.microsoft.com/office/drawing/2014/main" id="{715D445A-18FA-47EB-96EF-B9D4F3A593D1}"/>
              </a:ext>
            </a:extLst>
          </p:cNvPr>
          <p:cNvPicPr>
            <a:picLocks noChangeAspect="1" noChangeArrowheads="1"/>
          </p:cNvPicPr>
          <p:nvPr>
            <p:custDataLst>
              <p:tags r:id="rId10"/>
            </p:custDataLst>
          </p:nvPr>
        </p:nvPicPr>
        <p:blipFill>
          <a:blip r:embed="rId14">
            <a:extLst>
              <a:ext uri="{28A0092B-C50C-407E-A947-70E740481C1C}">
                <a14:useLocalDpi xmlns:a14="http://schemas.microsoft.com/office/drawing/2010/main" val="0"/>
              </a:ext>
            </a:extLst>
          </a:blip>
          <a:srcRect/>
          <a:stretch>
            <a:fillRect/>
          </a:stretch>
        </p:blipFill>
        <p:spPr bwMode="auto">
          <a:xfrm>
            <a:off x="4424308" y="2873432"/>
            <a:ext cx="313765" cy="3137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4">
                                            <p:txEl>
                                              <p:pRg st="0" end="0"/>
                                            </p:txEl>
                                          </p:spTgt>
                                        </p:tgtEl>
                                        <p:attrNameLst>
                                          <p:attrName>style.visibility</p:attrName>
                                        </p:attrNameLst>
                                      </p:cBhvr>
                                      <p:to>
                                        <p:strVal val="visible"/>
                                      </p:to>
                                    </p:set>
                                    <p:animEffect transition="in" filter="fade">
                                      <p:cBhvr>
                                        <p:cTn id="7" dur="500"/>
                                        <p:tgtEl>
                                          <p:spTgt spid="7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4">
                                            <p:txEl>
                                              <p:pRg st="1" end="1"/>
                                            </p:txEl>
                                          </p:spTgt>
                                        </p:tgtEl>
                                        <p:attrNameLst>
                                          <p:attrName>style.visibility</p:attrName>
                                        </p:attrNameLst>
                                      </p:cBhvr>
                                      <p:to>
                                        <p:strVal val="visible"/>
                                      </p:to>
                                    </p:set>
                                    <p:animEffect transition="in" filter="fade">
                                      <p:cBhvr>
                                        <p:cTn id="10" dur="500"/>
                                        <p:tgtEl>
                                          <p:spTgt spid="72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9"/>
                                        </p:tgtEl>
                                        <p:attrNameLst>
                                          <p:attrName>style.visibility</p:attrName>
                                        </p:attrNameLst>
                                      </p:cBhvr>
                                      <p:to>
                                        <p:strVal val="visible"/>
                                      </p:to>
                                    </p:set>
                                    <p:animEffect transition="in" filter="fade">
                                      <p:cBhvr>
                                        <p:cTn id="18" dur="500"/>
                                        <p:tgtEl>
                                          <p:spTgt spid="719"/>
                                        </p:tgtEl>
                                      </p:cBhvr>
                                    </p:animEffect>
                                  </p:childTnLst>
                                </p:cTn>
                              </p:par>
                              <p:par>
                                <p:cTn id="19" presetID="10" presetClass="entr" presetSubtype="0" fill="hold" nodeType="withEffect">
                                  <p:stCondLst>
                                    <p:cond delay="0"/>
                                  </p:stCondLst>
                                  <p:childTnLst>
                                    <p:set>
                                      <p:cBhvr>
                                        <p:cTn id="20" dur="1" fill="hold">
                                          <p:stCondLst>
                                            <p:cond delay="0"/>
                                          </p:stCondLst>
                                        </p:cTn>
                                        <p:tgtEl>
                                          <p:spTgt spid="711"/>
                                        </p:tgtEl>
                                        <p:attrNameLst>
                                          <p:attrName>style.visibility</p:attrName>
                                        </p:attrNameLst>
                                      </p:cBhvr>
                                      <p:to>
                                        <p:strVal val="visible"/>
                                      </p:to>
                                    </p:set>
                                    <p:animEffect transition="in" filter="fade">
                                      <p:cBhvr>
                                        <p:cTn id="21" dur="500"/>
                                        <p:tgtEl>
                                          <p:spTgt spid="7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5"/>
                                        </p:tgtEl>
                                        <p:attrNameLst>
                                          <p:attrName>style.visibility</p:attrName>
                                        </p:attrNameLst>
                                      </p:cBhvr>
                                      <p:to>
                                        <p:strVal val="visible"/>
                                      </p:to>
                                    </p:set>
                                    <p:animEffect transition="in" filter="fade">
                                      <p:cBhvr>
                                        <p:cTn id="27" dur="500"/>
                                        <p:tgtEl>
                                          <p:spTgt spid="7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16"/>
                                        </p:tgtEl>
                                        <p:attrNameLst>
                                          <p:attrName>style.visibility</p:attrName>
                                        </p:attrNameLst>
                                      </p:cBhvr>
                                      <p:to>
                                        <p:strVal val="visible"/>
                                      </p:to>
                                    </p:set>
                                    <p:animEffect transition="in" filter="fade">
                                      <p:cBhvr>
                                        <p:cTn id="30" dur="500"/>
                                        <p:tgtEl>
                                          <p:spTgt spid="7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22"/>
                                        </p:tgtEl>
                                        <p:attrNameLst>
                                          <p:attrName>style.visibility</p:attrName>
                                        </p:attrNameLst>
                                      </p:cBhvr>
                                      <p:to>
                                        <p:strVal val="visible"/>
                                      </p:to>
                                    </p:set>
                                    <p:animEffect transition="in" filter="fade">
                                      <p:cBhvr>
                                        <p:cTn id="33" dur="500"/>
                                        <p:tgtEl>
                                          <p:spTgt spid="7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10"/>
                                        </p:tgtEl>
                                        <p:attrNameLst>
                                          <p:attrName>style.visibility</p:attrName>
                                        </p:attrNameLst>
                                      </p:cBhvr>
                                      <p:to>
                                        <p:strVal val="visible"/>
                                      </p:to>
                                    </p:set>
                                    <p:animEffect transition="in" filter="fade">
                                      <p:cBhvr>
                                        <p:cTn id="36"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10" grpId="0"/>
      <p:bldP spid="715" grpId="0"/>
      <p:bldP spid="716" grpId="0"/>
      <p:bldP spid="722" grpId="0"/>
      <p:bldP spid="72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2"/>
          <p:cNvSpPr txBox="1">
            <a:spLocks noGrp="1"/>
          </p:cNvSpPr>
          <p:nvPr>
            <p:ph type="title"/>
            <p:custDataLst>
              <p:tags r:id="rId1"/>
            </p:custDataLst>
          </p:nvPr>
        </p:nvSpPr>
        <p:spPr>
          <a:xfrm flipH="1">
            <a:off x="1087449" y="770588"/>
            <a:ext cx="988200" cy="4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01</a:t>
            </a:r>
            <a:endParaRPr sz="3000" dirty="0"/>
          </a:p>
        </p:txBody>
      </p:sp>
      <p:sp>
        <p:nvSpPr>
          <p:cNvPr id="638" name="Google Shape;638;p32"/>
          <p:cNvSpPr txBox="1">
            <a:spLocks noGrp="1"/>
          </p:cNvSpPr>
          <p:nvPr>
            <p:ph type="subTitle" idx="2"/>
            <p:custDataLst>
              <p:tags r:id="rId2"/>
            </p:custDataLst>
          </p:nvPr>
        </p:nvSpPr>
        <p:spPr>
          <a:xfrm>
            <a:off x="471549" y="1342263"/>
            <a:ext cx="222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 contexte</a:t>
            </a:r>
            <a:endParaRPr dirty="0"/>
          </a:p>
        </p:txBody>
      </p:sp>
      <p:sp>
        <p:nvSpPr>
          <p:cNvPr id="639" name="Google Shape;639;p32"/>
          <p:cNvSpPr txBox="1">
            <a:spLocks noGrp="1"/>
          </p:cNvSpPr>
          <p:nvPr>
            <p:ph type="title" idx="3"/>
            <p:custDataLst>
              <p:tags r:id="rId3"/>
            </p:custDataLst>
          </p:nvPr>
        </p:nvSpPr>
        <p:spPr>
          <a:xfrm flipH="1">
            <a:off x="3082700" y="1478213"/>
            <a:ext cx="986400" cy="4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02</a:t>
            </a:r>
            <a:endParaRPr sz="3000" dirty="0"/>
          </a:p>
        </p:txBody>
      </p:sp>
      <p:sp>
        <p:nvSpPr>
          <p:cNvPr id="641" name="Google Shape;641;p32"/>
          <p:cNvSpPr txBox="1">
            <a:spLocks noGrp="1"/>
          </p:cNvSpPr>
          <p:nvPr>
            <p:ph type="subTitle" idx="5"/>
            <p:custDataLst>
              <p:tags r:id="rId4"/>
            </p:custDataLst>
          </p:nvPr>
        </p:nvSpPr>
        <p:spPr>
          <a:xfrm>
            <a:off x="2467850" y="2048138"/>
            <a:ext cx="2216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Les approches</a:t>
            </a:r>
            <a:endParaRPr dirty="0"/>
          </a:p>
        </p:txBody>
      </p:sp>
      <p:sp>
        <p:nvSpPr>
          <p:cNvPr id="642" name="Google Shape;642;p32"/>
          <p:cNvSpPr txBox="1">
            <a:spLocks noGrp="1"/>
          </p:cNvSpPr>
          <p:nvPr>
            <p:ph type="title" idx="6"/>
            <p:custDataLst>
              <p:tags r:id="rId5"/>
            </p:custDataLst>
          </p:nvPr>
        </p:nvSpPr>
        <p:spPr>
          <a:xfrm flipH="1">
            <a:off x="5076137" y="2180037"/>
            <a:ext cx="988200" cy="4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03</a:t>
            </a:r>
            <a:endParaRPr sz="3000" dirty="0"/>
          </a:p>
        </p:txBody>
      </p:sp>
      <p:sp>
        <p:nvSpPr>
          <p:cNvPr id="644" name="Google Shape;644;p32"/>
          <p:cNvSpPr txBox="1">
            <a:spLocks noGrp="1"/>
          </p:cNvSpPr>
          <p:nvPr>
            <p:ph type="subTitle" idx="8"/>
            <p:custDataLst>
              <p:tags r:id="rId6"/>
            </p:custDataLst>
          </p:nvPr>
        </p:nvSpPr>
        <p:spPr>
          <a:xfrm>
            <a:off x="4460237" y="2755011"/>
            <a:ext cx="222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 déploiement</a:t>
            </a:r>
            <a:endParaRPr dirty="0"/>
          </a:p>
        </p:txBody>
      </p:sp>
      <p:sp>
        <p:nvSpPr>
          <p:cNvPr id="645" name="Google Shape;645;p32"/>
          <p:cNvSpPr txBox="1">
            <a:spLocks noGrp="1"/>
          </p:cNvSpPr>
          <p:nvPr>
            <p:ph type="title" idx="9"/>
            <p:custDataLst>
              <p:tags r:id="rId7"/>
            </p:custDataLst>
          </p:nvPr>
        </p:nvSpPr>
        <p:spPr>
          <a:xfrm flipH="1">
            <a:off x="7071357" y="2889364"/>
            <a:ext cx="986400" cy="4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04</a:t>
            </a:r>
            <a:endParaRPr sz="3000"/>
          </a:p>
        </p:txBody>
      </p:sp>
      <p:sp>
        <p:nvSpPr>
          <p:cNvPr id="647" name="Google Shape;647;p32"/>
          <p:cNvSpPr txBox="1">
            <a:spLocks noGrp="1"/>
          </p:cNvSpPr>
          <p:nvPr>
            <p:ph type="subTitle" idx="14"/>
            <p:custDataLst>
              <p:tags r:id="rId8"/>
            </p:custDataLst>
          </p:nvPr>
        </p:nvSpPr>
        <p:spPr>
          <a:xfrm>
            <a:off x="6456507" y="3460513"/>
            <a:ext cx="2216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conclusion</a:t>
            </a:r>
            <a:endParaRPr dirty="0"/>
          </a:p>
        </p:txBody>
      </p:sp>
      <p:pic>
        <p:nvPicPr>
          <p:cNvPr id="2050" name="Picture 2">
            <a:extLst>
              <a:ext uri="{FF2B5EF4-FFF2-40B4-BE49-F238E27FC236}">
                <a16:creationId xmlns:a16="http://schemas.microsoft.com/office/drawing/2014/main" id="{07C1DD1A-2768-4EB5-99FD-FFFDEF50599A}"/>
              </a:ext>
            </a:extLst>
          </p:cNvPr>
          <p:cNvPicPr>
            <a:picLocks noChangeAspect="1" noChangeArrowheads="1"/>
          </p:cNvPicPr>
          <p:nvPr>
            <p:custDataLst>
              <p:tags r:id="rId9"/>
            </p:custDataLst>
          </p:nvPr>
        </p:nvPicPr>
        <p:blipFill>
          <a:blip r:embed="rId12">
            <a:extLst>
              <a:ext uri="{28A0092B-C50C-407E-A947-70E740481C1C}">
                <a14:useLocalDpi xmlns:a14="http://schemas.microsoft.com/office/drawing/2010/main" val="0"/>
              </a:ext>
            </a:extLst>
          </a:blip>
          <a:srcRect/>
          <a:stretch>
            <a:fillRect/>
          </a:stretch>
        </p:blipFill>
        <p:spPr bwMode="auto">
          <a:xfrm>
            <a:off x="6757592" y="494776"/>
            <a:ext cx="313765" cy="3137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1">
                                            <p:txEl>
                                              <p:pRg st="0" end="0"/>
                                            </p:txEl>
                                          </p:spTgt>
                                        </p:tgtEl>
                                        <p:attrNameLst>
                                          <p:attrName>style.visibility</p:attrName>
                                        </p:attrNameLst>
                                      </p:cBhvr>
                                      <p:to>
                                        <p:strVal val="visible"/>
                                      </p:to>
                                    </p:set>
                                    <p:animEffect transition="in" filter="fade">
                                      <p:cBhvr>
                                        <p:cTn id="7" dur="500"/>
                                        <p:tgtEl>
                                          <p:spTgt spid="6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9"/>
                                        </p:tgtEl>
                                        <p:attrNameLst>
                                          <p:attrName>style.visibility</p:attrName>
                                        </p:attrNameLst>
                                      </p:cBhvr>
                                      <p:to>
                                        <p:strVal val="visible"/>
                                      </p:to>
                                    </p:set>
                                    <p:animEffect transition="in" filter="fade">
                                      <p:cBhvr>
                                        <p:cTn id="10" dur="500"/>
                                        <p:tgtEl>
                                          <p:spTgt spid="6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4">
                                            <p:txEl>
                                              <p:pRg st="0" end="0"/>
                                            </p:txEl>
                                          </p:spTgt>
                                        </p:tgtEl>
                                        <p:attrNameLst>
                                          <p:attrName>style.visibility</p:attrName>
                                        </p:attrNameLst>
                                      </p:cBhvr>
                                      <p:to>
                                        <p:strVal val="visible"/>
                                      </p:to>
                                    </p:set>
                                    <p:animEffect transition="in" filter="fade">
                                      <p:cBhvr>
                                        <p:cTn id="15" dur="500"/>
                                        <p:tgtEl>
                                          <p:spTgt spid="64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42"/>
                                        </p:tgtEl>
                                        <p:attrNameLst>
                                          <p:attrName>style.visibility</p:attrName>
                                        </p:attrNameLst>
                                      </p:cBhvr>
                                      <p:to>
                                        <p:strVal val="visible"/>
                                      </p:to>
                                    </p:set>
                                    <p:animEffect transition="in" filter="fade">
                                      <p:cBhvr>
                                        <p:cTn id="18" dur="500"/>
                                        <p:tgtEl>
                                          <p:spTgt spid="6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45"/>
                                        </p:tgtEl>
                                        <p:attrNameLst>
                                          <p:attrName>style.visibility</p:attrName>
                                        </p:attrNameLst>
                                      </p:cBhvr>
                                      <p:to>
                                        <p:strVal val="visible"/>
                                      </p:to>
                                    </p:set>
                                    <p:animEffect transition="in" filter="fade">
                                      <p:cBhvr>
                                        <p:cTn id="23" dur="500"/>
                                        <p:tgtEl>
                                          <p:spTgt spid="64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7">
                                            <p:txEl>
                                              <p:pRg st="0" end="0"/>
                                            </p:txEl>
                                          </p:spTgt>
                                        </p:tgtEl>
                                        <p:attrNameLst>
                                          <p:attrName>style.visibility</p:attrName>
                                        </p:attrNameLst>
                                      </p:cBhvr>
                                      <p:to>
                                        <p:strVal val="visible"/>
                                      </p:to>
                                    </p:set>
                                    <p:animEffect transition="in" filter="fade">
                                      <p:cBhvr>
                                        <p:cTn id="26" dur="500"/>
                                        <p:tgtEl>
                                          <p:spTgt spid="6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p:bldP spid="641" grpId="0" build="p"/>
      <p:bldP spid="642" grpId="0"/>
      <p:bldP spid="644" grpId="0" build="p"/>
      <p:bldP spid="645" grpId="0"/>
      <p:bldP spid="647"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7">
            <a:extLst>
              <a:ext uri="{BEBA8EAE-BF5A-486C-A8C5-ECC9F3942E4B}">
                <a14:imgProps xmlns:a14="http://schemas.microsoft.com/office/drawing/2010/main">
                  <a14:imgLayer r:embed="rId8">
                    <a14:imgEffect>
                      <a14:sharpenSoften amount="-100000"/>
                    </a14:imgEffect>
                    <a14:imgEffect>
                      <a14:brightnessContrast bright="-21000"/>
                    </a14:imgEffect>
                  </a14:imgLayer>
                </a14:imgProps>
              </a:ext>
            </a:extLst>
          </a:blip>
          <a:srcRect/>
          <a:stretch>
            <a:fillRect/>
          </a:stretch>
        </a:blipFill>
        <a:effectLst/>
      </p:bgPr>
    </p:bg>
    <p:spTree>
      <p:nvGrpSpPr>
        <p:cNvPr id="1" name="Shape 707"/>
        <p:cNvGrpSpPr/>
        <p:nvPr/>
      </p:nvGrpSpPr>
      <p:grpSpPr>
        <a:xfrm>
          <a:off x="0" y="0"/>
          <a:ext cx="0" cy="0"/>
          <a:chOff x="0" y="0"/>
          <a:chExt cx="0" cy="0"/>
        </a:xfrm>
      </p:grpSpPr>
      <p:pic>
        <p:nvPicPr>
          <p:cNvPr id="12292" name="Picture 4">
            <a:extLst>
              <a:ext uri="{FF2B5EF4-FFF2-40B4-BE49-F238E27FC236}">
                <a16:creationId xmlns:a16="http://schemas.microsoft.com/office/drawing/2014/main" id="{FB66A761-6657-45CC-83FB-D080D2477109}"/>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3352799"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23B9CCD1-F8C3-480E-8EB0-BA43BA985274}"/>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896509" y="1791860"/>
            <a:ext cx="1559781" cy="1559781"/>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Bad  free icon">
            <a:extLst>
              <a:ext uri="{FF2B5EF4-FFF2-40B4-BE49-F238E27FC236}">
                <a16:creationId xmlns:a16="http://schemas.microsoft.com/office/drawing/2014/main" id="{6A7CC983-2C9B-4850-915F-265A0892C3DB}"/>
              </a:ext>
            </a:extLst>
          </p:cNvPr>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6687709" y="1791860"/>
            <a:ext cx="1559781" cy="1559781"/>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710;p36">
            <a:extLst>
              <a:ext uri="{FF2B5EF4-FFF2-40B4-BE49-F238E27FC236}">
                <a16:creationId xmlns:a16="http://schemas.microsoft.com/office/drawing/2014/main" id="{B6C5181B-D902-48E6-8352-3140E98CE4B6}"/>
              </a:ext>
            </a:extLst>
          </p:cNvPr>
          <p:cNvSpPr txBox="1">
            <a:spLocks/>
          </p:cNvSpPr>
          <p:nvPr>
            <p:custDataLst>
              <p:tags r:id="rId4"/>
            </p:custDataLst>
          </p:nvPr>
        </p:nvSpPr>
        <p:spPr>
          <a:xfrm>
            <a:off x="1403405" y="4083609"/>
            <a:ext cx="6337189" cy="21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2pPr>
            <a:lvl3pPr marR="0" lvl="2"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3pPr>
            <a:lvl4pPr marR="0" lvl="3"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4pPr>
            <a:lvl5pPr marR="0" lvl="4"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5pPr>
            <a:lvl6pPr marR="0" lvl="5"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6pPr>
            <a:lvl7pPr marR="0" lvl="6"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7pPr>
            <a:lvl8pPr marR="0" lvl="7"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8pPr>
            <a:lvl9pPr marR="0" lvl="8" algn="l" rtl="0">
              <a:lnSpc>
                <a:spcPct val="100000"/>
              </a:lnSpc>
              <a:spcBef>
                <a:spcPts val="0"/>
              </a:spcBef>
              <a:spcAft>
                <a:spcPts val="0"/>
              </a:spcAft>
              <a:buClr>
                <a:schemeClr val="dk1"/>
              </a:buClr>
              <a:buSzPts val="3000"/>
              <a:buFont typeface="Limelight"/>
              <a:buNone/>
              <a:defRPr sz="3000" b="0" i="0" u="none" strike="noStrike" cap="none">
                <a:solidFill>
                  <a:schemeClr val="dk1"/>
                </a:solidFill>
                <a:latin typeface="Limelight"/>
                <a:ea typeface="Limelight"/>
                <a:cs typeface="Limelight"/>
                <a:sym typeface="Limelight"/>
              </a:defRPr>
            </a:lvl9pPr>
          </a:lstStyle>
          <a:p>
            <a:r>
              <a:rPr lang="fr-FR" sz="1400" dirty="0"/>
              <a:t>On m’a servi de la nourriture pour chien… Merci l’équipage 😊 !!</a:t>
            </a:r>
          </a:p>
        </p:txBody>
      </p:sp>
    </p:spTree>
    <p:extLst>
      <p:ext uri="{BB962C8B-B14F-4D97-AF65-F5344CB8AC3E}">
        <p14:creationId xmlns:p14="http://schemas.microsoft.com/office/powerpoint/2010/main" val="3957085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00"/>
                                        </p:tgtEl>
                                        <p:attrNameLst>
                                          <p:attrName>style.visibility</p:attrName>
                                        </p:attrNameLst>
                                      </p:cBhvr>
                                      <p:to>
                                        <p:strVal val="visible"/>
                                      </p:to>
                                    </p:set>
                                    <p:animEffect transition="in" filter="fade">
                                      <p:cBhvr>
                                        <p:cTn id="7" dur="500"/>
                                        <p:tgtEl>
                                          <p:spTgt spid="123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02"/>
                                        </p:tgtEl>
                                        <p:attrNameLst>
                                          <p:attrName>style.visibility</p:attrName>
                                        </p:attrNameLst>
                                      </p:cBhvr>
                                      <p:to>
                                        <p:strVal val="visible"/>
                                      </p:to>
                                    </p:set>
                                    <p:animEffect transition="in" filter="fade">
                                      <p:cBhvr>
                                        <p:cTn id="12" dur="500"/>
                                        <p:tgtEl>
                                          <p:spTgt spid="1230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6"/>
          <p:cNvSpPr txBox="1">
            <a:spLocks noGrp="1"/>
          </p:cNvSpPr>
          <p:nvPr>
            <p:ph type="title"/>
            <p:custDataLst>
              <p:tags r:id="rId1"/>
            </p:custDataLst>
          </p:nvPr>
        </p:nvSpPr>
        <p:spPr>
          <a:xfrm>
            <a:off x="1100500" y="640850"/>
            <a:ext cx="6942900" cy="5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 traitement</a:t>
            </a:r>
            <a:endParaRPr dirty="0"/>
          </a:p>
        </p:txBody>
      </p:sp>
      <p:pic>
        <p:nvPicPr>
          <p:cNvPr id="13314" name="Picture 2">
            <a:extLst>
              <a:ext uri="{FF2B5EF4-FFF2-40B4-BE49-F238E27FC236}">
                <a16:creationId xmlns:a16="http://schemas.microsoft.com/office/drawing/2014/main" id="{7D7F45AC-25DE-4ED7-BC01-5202739AF11C}"/>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031876" y="2163169"/>
            <a:ext cx="817162" cy="81716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2C2965E6-31A3-4565-9F17-62205DB87063}"/>
              </a:ext>
            </a:extLst>
          </p:cNvPr>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2880914" y="2163169"/>
            <a:ext cx="817162" cy="8171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E91A99F-FADE-4811-8359-4C0E9C274376}"/>
              </a:ext>
            </a:extLst>
          </p:cNvPr>
          <p:cNvPicPr>
            <a:picLocks noChangeAspect="1" noChangeArrowheads="1"/>
          </p:cNvPicPr>
          <p:nvPr>
            <p:custDataLst>
              <p:tags r:id="rId4"/>
            </p:custDataLst>
          </p:nvPr>
        </p:nvPicPr>
        <p:blipFill rotWithShape="1">
          <a:blip r:embed="rId12">
            <a:extLst>
              <a:ext uri="{28A0092B-C50C-407E-A947-70E740481C1C}">
                <a14:useLocalDpi xmlns:a14="http://schemas.microsoft.com/office/drawing/2010/main" val="0"/>
              </a:ext>
            </a:extLst>
          </a:blip>
          <a:srcRect t="8939" b="9307"/>
          <a:stretch/>
        </p:blipFill>
        <p:spPr bwMode="auto">
          <a:xfrm>
            <a:off x="4729952" y="2163036"/>
            <a:ext cx="999876" cy="8174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51D4D0-6B42-40F7-965B-F3FE6402189D}"/>
              </a:ext>
            </a:extLst>
          </p:cNvPr>
          <p:cNvPicPr>
            <a:picLocks noChangeAspect="1" noChangeArrowheads="1"/>
          </p:cNvPicPr>
          <p:nvPr>
            <p:custDataLst>
              <p:tags r:id="rId5"/>
            </p:custDataLst>
          </p:nvPr>
        </p:nvPicPr>
        <p:blipFill rotWithShape="1">
          <a:blip r:embed="rId13">
            <a:extLst>
              <a:ext uri="{28A0092B-C50C-407E-A947-70E740481C1C}">
                <a14:useLocalDpi xmlns:a14="http://schemas.microsoft.com/office/drawing/2010/main" val="0"/>
              </a:ext>
            </a:extLst>
          </a:blip>
          <a:srcRect t="19745" b="19724"/>
          <a:stretch/>
        </p:blipFill>
        <p:spPr bwMode="auto">
          <a:xfrm>
            <a:off x="6761704" y="2163036"/>
            <a:ext cx="1350419" cy="817429"/>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6DD063C-782F-4ACD-935B-7E0C8F695022}"/>
              </a:ext>
            </a:extLst>
          </p:cNvPr>
          <p:cNvSpPr txBox="1"/>
          <p:nvPr>
            <p:custDataLst>
              <p:tags r:id="rId6"/>
            </p:custDataLst>
          </p:nvPr>
        </p:nvSpPr>
        <p:spPr>
          <a:xfrm>
            <a:off x="1082965" y="3172571"/>
            <a:ext cx="830677" cy="307777"/>
          </a:xfrm>
          <a:prstGeom prst="rect">
            <a:avLst/>
          </a:prstGeom>
          <a:noFill/>
        </p:spPr>
        <p:txBody>
          <a:bodyPr wrap="none" rtlCol="0">
            <a:spAutoFit/>
          </a:bodyPr>
          <a:lstStyle/>
          <a:p>
            <a:r>
              <a:rPr lang="fr-FR" dirty="0"/>
              <a:t>800/800</a:t>
            </a:r>
          </a:p>
        </p:txBody>
      </p:sp>
      <p:sp>
        <p:nvSpPr>
          <p:cNvPr id="3" name="ZoneTexte 2">
            <a:extLst>
              <a:ext uri="{FF2B5EF4-FFF2-40B4-BE49-F238E27FC236}">
                <a16:creationId xmlns:a16="http://schemas.microsoft.com/office/drawing/2014/main" id="{E52E1AF5-7787-49DD-B901-49A75DCCFF22}"/>
              </a:ext>
            </a:extLst>
          </p:cNvPr>
          <p:cNvSpPr txBox="1"/>
          <p:nvPr>
            <p:custDataLst>
              <p:tags r:id="rId7"/>
            </p:custDataLst>
          </p:nvPr>
        </p:nvSpPr>
        <p:spPr>
          <a:xfrm>
            <a:off x="2880914" y="3052139"/>
            <a:ext cx="920445" cy="1169551"/>
          </a:xfrm>
          <a:prstGeom prst="rect">
            <a:avLst/>
          </a:prstGeom>
          <a:noFill/>
        </p:spPr>
        <p:txBody>
          <a:bodyPr wrap="none" rtlCol="0">
            <a:spAutoFit/>
          </a:bodyPr>
          <a:lstStyle/>
          <a:p>
            <a:r>
              <a:rPr lang="fr-FR" dirty="0"/>
              <a:t>a-z</a:t>
            </a:r>
          </a:p>
          <a:p>
            <a:r>
              <a:rPr lang="fr-FR" dirty="0"/>
              <a:t>www</a:t>
            </a:r>
          </a:p>
          <a:p>
            <a:r>
              <a:rPr lang="fr-FR" dirty="0"/>
              <a:t>#hashtag</a:t>
            </a:r>
          </a:p>
          <a:p>
            <a:r>
              <a:rPr lang="fr-FR" dirty="0"/>
              <a:t>, !?</a:t>
            </a:r>
          </a:p>
          <a:p>
            <a:r>
              <a:rPr lang="fr-FR" dirty="0"/>
              <a:t>! a-z 0–9</a:t>
            </a:r>
          </a:p>
        </p:txBody>
      </p:sp>
    </p:spTree>
    <p:extLst>
      <p:ext uri="{BB962C8B-B14F-4D97-AF65-F5344CB8AC3E}">
        <p14:creationId xmlns:p14="http://schemas.microsoft.com/office/powerpoint/2010/main" val="1710480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BEBA8EAE-BF5A-486C-A8C5-ECC9F3942E4B}">
                <a14:imgProps xmlns:a14="http://schemas.microsoft.com/office/drawing/2010/main">
                  <a14:imgLayer r:embed="rId6">
                    <a14:imgEffect>
                      <a14:sharpenSoften amount="-100000"/>
                    </a14:imgEffect>
                  </a14:imgLayer>
                </a14:imgProps>
              </a:ext>
            </a:extLst>
          </a:blip>
          <a:srcRect/>
          <a:stretch>
            <a:fillRect/>
          </a:stretch>
        </a:blipFill>
        <a:effectLst/>
      </p:bgPr>
    </p:bg>
    <p:spTree>
      <p:nvGrpSpPr>
        <p:cNvPr id="1" name="Shape 707"/>
        <p:cNvGrpSpPr/>
        <p:nvPr/>
      </p:nvGrpSpPr>
      <p:grpSpPr>
        <a:xfrm>
          <a:off x="0" y="0"/>
          <a:ext cx="0" cy="0"/>
          <a:chOff x="0" y="0"/>
          <a:chExt cx="0" cy="0"/>
        </a:xfrm>
      </p:grpSpPr>
      <p:pic>
        <p:nvPicPr>
          <p:cNvPr id="10" name="Picture 4">
            <a:extLst>
              <a:ext uri="{FF2B5EF4-FFF2-40B4-BE49-F238E27FC236}">
                <a16:creationId xmlns:a16="http://schemas.microsoft.com/office/drawing/2014/main" id="{FA00DBEB-49CD-4B87-8F85-9412D2244572}"/>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3352799"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084;p51">
            <a:extLst>
              <a:ext uri="{FF2B5EF4-FFF2-40B4-BE49-F238E27FC236}">
                <a16:creationId xmlns:a16="http://schemas.microsoft.com/office/drawing/2014/main" id="{766712D0-7347-49FF-8F04-E31736D3A1AD}"/>
              </a:ext>
            </a:extLst>
          </p:cNvPr>
          <p:cNvSpPr txBox="1"/>
          <p:nvPr>
            <p:custDataLst>
              <p:tags r:id="rId2"/>
            </p:custDataLst>
          </p:nvPr>
        </p:nvSpPr>
        <p:spPr>
          <a:xfrm>
            <a:off x="3551268" y="3790950"/>
            <a:ext cx="2184514" cy="3516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Roboto"/>
                <a:ea typeface="Roboto"/>
                <a:cs typeface="Roboto"/>
                <a:sym typeface="Roboto"/>
              </a:rPr>
              <a:t>I, The, and, of, me, my, …</a:t>
            </a:r>
            <a:endParaRPr dirty="0">
              <a:solidFill>
                <a:schemeClr val="dk2"/>
              </a:solidFill>
              <a:latin typeface="Roboto"/>
              <a:ea typeface="Roboto"/>
              <a:cs typeface="Roboto"/>
              <a:sym typeface="Roboto"/>
            </a:endParaRPr>
          </a:p>
        </p:txBody>
      </p:sp>
    </p:spTree>
    <p:extLst>
      <p:ext uri="{BB962C8B-B14F-4D97-AF65-F5344CB8AC3E}">
        <p14:creationId xmlns:p14="http://schemas.microsoft.com/office/powerpoint/2010/main" val="19524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BEBA8EAE-BF5A-486C-A8C5-ECC9F3942E4B}">
                <a14:imgProps xmlns:a14="http://schemas.microsoft.com/office/drawing/2010/main">
                  <a14:imgLayer r:embed="rId6">
                    <a14:imgEffect>
                      <a14:sharpenSoften amount="-100000"/>
                    </a14:imgEffect>
                  </a14:imgLayer>
                </a14:imgProps>
              </a:ext>
            </a:extLst>
          </a:blip>
          <a:srcRect/>
          <a:stretch>
            <a:fillRect/>
          </a:stretch>
        </a:blipFill>
        <a:effectLst/>
      </p:bgPr>
    </p:bg>
    <p:spTree>
      <p:nvGrpSpPr>
        <p:cNvPr id="1" name="Shape 707"/>
        <p:cNvGrpSpPr/>
        <p:nvPr/>
      </p:nvGrpSpPr>
      <p:grpSpPr>
        <a:xfrm>
          <a:off x="0" y="0"/>
          <a:ext cx="0" cy="0"/>
          <a:chOff x="0" y="0"/>
          <a:chExt cx="0" cy="0"/>
        </a:xfrm>
      </p:grpSpPr>
      <p:pic>
        <p:nvPicPr>
          <p:cNvPr id="10" name="Picture 4">
            <a:extLst>
              <a:ext uri="{FF2B5EF4-FFF2-40B4-BE49-F238E27FC236}">
                <a16:creationId xmlns:a16="http://schemas.microsoft.com/office/drawing/2014/main" id="{FA00DBEB-49CD-4B87-8F85-9412D2244572}"/>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3352799"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084;p51">
            <a:extLst>
              <a:ext uri="{FF2B5EF4-FFF2-40B4-BE49-F238E27FC236}">
                <a16:creationId xmlns:a16="http://schemas.microsoft.com/office/drawing/2014/main" id="{766712D0-7347-49FF-8F04-E31736D3A1AD}"/>
              </a:ext>
            </a:extLst>
          </p:cNvPr>
          <p:cNvSpPr txBox="1"/>
          <p:nvPr>
            <p:custDataLst>
              <p:tags r:id="rId2"/>
            </p:custDataLst>
          </p:nvPr>
        </p:nvSpPr>
        <p:spPr>
          <a:xfrm>
            <a:off x="3170581" y="3790950"/>
            <a:ext cx="2802835" cy="351680"/>
          </a:xfrm>
          <a:prstGeom prst="rect">
            <a:avLst/>
          </a:prstGeom>
          <a:noFill/>
          <a:ln>
            <a:noFill/>
          </a:ln>
        </p:spPr>
        <p:txBody>
          <a:bodyPr spcFirstLastPara="1" wrap="square" lIns="91425" tIns="91425" rIns="91425" bIns="91425" anchor="t" anchorCtr="0">
            <a:noAutofit/>
          </a:bodyPr>
          <a:lstStyle/>
          <a:p>
            <a:r>
              <a:rPr lang="en-US" dirty="0"/>
              <a:t>I told you that she was not happy</a:t>
            </a:r>
          </a:p>
        </p:txBody>
      </p:sp>
    </p:spTree>
    <p:extLst>
      <p:ext uri="{BB962C8B-B14F-4D97-AF65-F5344CB8AC3E}">
        <p14:creationId xmlns:p14="http://schemas.microsoft.com/office/powerpoint/2010/main" val="207418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BEBA8EAE-BF5A-486C-A8C5-ECC9F3942E4B}">
                <a14:imgProps xmlns:a14="http://schemas.microsoft.com/office/drawing/2010/main">
                  <a14:imgLayer r:embed="rId6">
                    <a14:imgEffect>
                      <a14:sharpenSoften amount="-100000"/>
                    </a14:imgEffect>
                  </a14:imgLayer>
                </a14:imgProps>
              </a:ext>
            </a:extLst>
          </a:blip>
          <a:srcRect/>
          <a:stretch>
            <a:fillRect/>
          </a:stretch>
        </a:blipFill>
        <a:effectLst/>
      </p:bgPr>
    </p:bg>
    <p:spTree>
      <p:nvGrpSpPr>
        <p:cNvPr id="1" name="Shape 707"/>
        <p:cNvGrpSpPr/>
        <p:nvPr/>
      </p:nvGrpSpPr>
      <p:grpSpPr>
        <a:xfrm>
          <a:off x="0" y="0"/>
          <a:ext cx="0" cy="0"/>
          <a:chOff x="0" y="0"/>
          <a:chExt cx="0" cy="0"/>
        </a:xfrm>
      </p:grpSpPr>
      <p:pic>
        <p:nvPicPr>
          <p:cNvPr id="10" name="Picture 4">
            <a:extLst>
              <a:ext uri="{FF2B5EF4-FFF2-40B4-BE49-F238E27FC236}">
                <a16:creationId xmlns:a16="http://schemas.microsoft.com/office/drawing/2014/main" id="{FA00DBEB-49CD-4B87-8F85-9412D2244572}"/>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3352799"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084;p51">
            <a:extLst>
              <a:ext uri="{FF2B5EF4-FFF2-40B4-BE49-F238E27FC236}">
                <a16:creationId xmlns:a16="http://schemas.microsoft.com/office/drawing/2014/main" id="{766712D0-7347-49FF-8F04-E31736D3A1AD}"/>
              </a:ext>
            </a:extLst>
          </p:cNvPr>
          <p:cNvSpPr txBox="1"/>
          <p:nvPr>
            <p:custDataLst>
              <p:tags r:id="rId2"/>
            </p:custDataLst>
          </p:nvPr>
        </p:nvSpPr>
        <p:spPr>
          <a:xfrm>
            <a:off x="3893156" y="3790950"/>
            <a:ext cx="1408918" cy="351680"/>
          </a:xfrm>
          <a:prstGeom prst="rect">
            <a:avLst/>
          </a:prstGeom>
          <a:noFill/>
          <a:ln>
            <a:noFill/>
          </a:ln>
        </p:spPr>
        <p:txBody>
          <a:bodyPr spcFirstLastPara="1" wrap="square" lIns="91425" tIns="91425" rIns="91425" bIns="91425" anchor="t" anchorCtr="0">
            <a:noAutofit/>
          </a:bodyPr>
          <a:lstStyle/>
          <a:p>
            <a:r>
              <a:rPr lang="en-US" dirty="0"/>
              <a:t>[“told”, “happy”]</a:t>
            </a:r>
          </a:p>
        </p:txBody>
      </p:sp>
    </p:spTree>
    <p:extLst>
      <p:ext uri="{BB962C8B-B14F-4D97-AF65-F5344CB8AC3E}">
        <p14:creationId xmlns:p14="http://schemas.microsoft.com/office/powerpoint/2010/main" val="3930513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6"/>
          <p:cNvSpPr txBox="1">
            <a:spLocks noGrp="1"/>
          </p:cNvSpPr>
          <p:nvPr>
            <p:ph type="title"/>
            <p:custDataLst>
              <p:tags r:id="rId1"/>
            </p:custDataLst>
          </p:nvPr>
        </p:nvSpPr>
        <p:spPr>
          <a:xfrm>
            <a:off x="1100500" y="640850"/>
            <a:ext cx="6942900" cy="5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 traitement</a:t>
            </a:r>
            <a:endParaRPr dirty="0"/>
          </a:p>
        </p:txBody>
      </p:sp>
      <p:pic>
        <p:nvPicPr>
          <p:cNvPr id="26" name="Picture 2">
            <a:extLst>
              <a:ext uri="{FF2B5EF4-FFF2-40B4-BE49-F238E27FC236}">
                <a16:creationId xmlns:a16="http://schemas.microsoft.com/office/drawing/2014/main" id="{4B2EA84F-6CDA-4AFE-912A-5BAC5FFCA57E}"/>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031876" y="2163169"/>
            <a:ext cx="817162" cy="81716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B1F8C3D8-CB2F-4823-9019-27062599D800}"/>
              </a:ext>
            </a:extLst>
          </p:cNvPr>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2880914" y="2163169"/>
            <a:ext cx="817162" cy="8171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C54E5BC1-F3CE-4F7C-B5D9-30A4B94469C2}"/>
              </a:ext>
            </a:extLst>
          </p:cNvPr>
          <p:cNvPicPr>
            <a:picLocks noChangeAspect="1" noChangeArrowheads="1"/>
          </p:cNvPicPr>
          <p:nvPr>
            <p:custDataLst>
              <p:tags r:id="rId4"/>
            </p:custDataLst>
          </p:nvPr>
        </p:nvPicPr>
        <p:blipFill rotWithShape="1">
          <a:blip r:embed="rId13">
            <a:extLst>
              <a:ext uri="{28A0092B-C50C-407E-A947-70E740481C1C}">
                <a14:useLocalDpi xmlns:a14="http://schemas.microsoft.com/office/drawing/2010/main" val="0"/>
              </a:ext>
            </a:extLst>
          </a:blip>
          <a:srcRect t="8939" b="9307"/>
          <a:stretch/>
        </p:blipFill>
        <p:spPr bwMode="auto">
          <a:xfrm>
            <a:off x="4729952" y="2163036"/>
            <a:ext cx="999876" cy="81742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96614099-4A90-4F72-9F03-A6F3CFADA753}"/>
              </a:ext>
            </a:extLst>
          </p:cNvPr>
          <p:cNvPicPr>
            <a:picLocks noChangeAspect="1" noChangeArrowheads="1"/>
          </p:cNvPicPr>
          <p:nvPr>
            <p:custDataLst>
              <p:tags r:id="rId5"/>
            </p:custDataLst>
          </p:nvPr>
        </p:nvPicPr>
        <p:blipFill rotWithShape="1">
          <a:blip r:embed="rId14">
            <a:extLst>
              <a:ext uri="{28A0092B-C50C-407E-A947-70E740481C1C}">
                <a14:useLocalDpi xmlns:a14="http://schemas.microsoft.com/office/drawing/2010/main" val="0"/>
              </a:ext>
            </a:extLst>
          </a:blip>
          <a:srcRect t="19745" b="19724"/>
          <a:stretch/>
        </p:blipFill>
        <p:spPr bwMode="auto">
          <a:xfrm>
            <a:off x="6761704" y="2163036"/>
            <a:ext cx="1350419" cy="81742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EC068801-5A10-42C0-9939-E97352E46604}"/>
              </a:ext>
            </a:extLst>
          </p:cNvPr>
          <p:cNvSpPr txBox="1"/>
          <p:nvPr>
            <p:custDataLst>
              <p:tags r:id="rId6"/>
            </p:custDataLst>
          </p:nvPr>
        </p:nvSpPr>
        <p:spPr>
          <a:xfrm>
            <a:off x="1008288" y="3132814"/>
            <a:ext cx="864339" cy="307777"/>
          </a:xfrm>
          <a:prstGeom prst="rect">
            <a:avLst/>
          </a:prstGeom>
          <a:noFill/>
        </p:spPr>
        <p:txBody>
          <a:bodyPr wrap="none" rtlCol="0">
            <a:spAutoFit/>
          </a:bodyPr>
          <a:lstStyle/>
          <a:p>
            <a:r>
              <a:rPr lang="fr-FR" dirty="0">
                <a:latin typeface="Roboto" panose="02000000000000000000" pitchFamily="2" charset="0"/>
                <a:ea typeface="Roboto" panose="02000000000000000000" pitchFamily="2" charset="0"/>
              </a:rPr>
              <a:t>800/800</a:t>
            </a:r>
          </a:p>
        </p:txBody>
      </p:sp>
      <p:sp>
        <p:nvSpPr>
          <p:cNvPr id="31" name="ZoneTexte 30">
            <a:extLst>
              <a:ext uri="{FF2B5EF4-FFF2-40B4-BE49-F238E27FC236}">
                <a16:creationId xmlns:a16="http://schemas.microsoft.com/office/drawing/2014/main" id="{EA01D9A5-42BD-4B53-A940-2AD83702BD99}"/>
              </a:ext>
            </a:extLst>
          </p:cNvPr>
          <p:cNvSpPr txBox="1"/>
          <p:nvPr>
            <p:custDataLst>
              <p:tags r:id="rId7"/>
            </p:custDataLst>
          </p:nvPr>
        </p:nvSpPr>
        <p:spPr>
          <a:xfrm>
            <a:off x="2818051" y="3132814"/>
            <a:ext cx="942887" cy="1169551"/>
          </a:xfrm>
          <a:prstGeom prst="rect">
            <a:avLst/>
          </a:prstGeom>
          <a:noFill/>
        </p:spPr>
        <p:txBody>
          <a:bodyPr wrap="none" rtlCol="0">
            <a:spAutoFit/>
          </a:bodyPr>
          <a:lstStyle/>
          <a:p>
            <a:r>
              <a:rPr lang="fr-FR" dirty="0">
                <a:latin typeface="Roboto" panose="02000000000000000000" pitchFamily="2" charset="0"/>
                <a:ea typeface="Roboto" panose="02000000000000000000" pitchFamily="2" charset="0"/>
              </a:rPr>
              <a:t>a-z</a:t>
            </a:r>
          </a:p>
          <a:p>
            <a:r>
              <a:rPr lang="fr-FR" dirty="0">
                <a:latin typeface="Roboto" panose="02000000000000000000" pitchFamily="2" charset="0"/>
                <a:ea typeface="Roboto" panose="02000000000000000000" pitchFamily="2" charset="0"/>
              </a:rPr>
              <a:t>www</a:t>
            </a:r>
          </a:p>
          <a:p>
            <a:r>
              <a:rPr lang="fr-FR" dirty="0">
                <a:latin typeface="Roboto" panose="02000000000000000000" pitchFamily="2" charset="0"/>
                <a:ea typeface="Roboto" panose="02000000000000000000" pitchFamily="2" charset="0"/>
              </a:rPr>
              <a:t>#hashtag</a:t>
            </a:r>
          </a:p>
          <a:p>
            <a:r>
              <a:rPr lang="fr-FR" dirty="0">
                <a:latin typeface="Roboto" panose="02000000000000000000" pitchFamily="2" charset="0"/>
                <a:ea typeface="Roboto" panose="02000000000000000000" pitchFamily="2" charset="0"/>
              </a:rPr>
              <a:t>,!?</a:t>
            </a:r>
          </a:p>
          <a:p>
            <a:r>
              <a:rPr lang="fr-FR" dirty="0">
                <a:latin typeface="Roboto" panose="02000000000000000000" pitchFamily="2" charset="0"/>
                <a:ea typeface="Roboto" panose="02000000000000000000" pitchFamily="2" charset="0"/>
              </a:rPr>
              <a:t>! a-z 0–9</a:t>
            </a:r>
          </a:p>
        </p:txBody>
      </p:sp>
      <p:sp>
        <p:nvSpPr>
          <p:cNvPr id="32" name="ZoneTexte 31">
            <a:extLst>
              <a:ext uri="{FF2B5EF4-FFF2-40B4-BE49-F238E27FC236}">
                <a16:creationId xmlns:a16="http://schemas.microsoft.com/office/drawing/2014/main" id="{F50F1535-0200-47E5-9A1E-42E929E1808B}"/>
              </a:ext>
            </a:extLst>
          </p:cNvPr>
          <p:cNvSpPr txBox="1"/>
          <p:nvPr>
            <p:custDataLst>
              <p:tags r:id="rId8"/>
            </p:custDataLst>
          </p:nvPr>
        </p:nvSpPr>
        <p:spPr>
          <a:xfrm>
            <a:off x="4537232" y="3132814"/>
            <a:ext cx="1385316" cy="523220"/>
          </a:xfrm>
          <a:prstGeom prst="rect">
            <a:avLst/>
          </a:prstGeom>
          <a:noFill/>
        </p:spPr>
        <p:txBody>
          <a:bodyPr wrap="none" rtlCol="0">
            <a:spAutoFit/>
          </a:bodyPr>
          <a:lstStyle/>
          <a:p>
            <a:r>
              <a:rPr lang="fr-FR" dirty="0" err="1">
                <a:latin typeface="Roboto" panose="02000000000000000000" pitchFamily="2" charset="0"/>
                <a:ea typeface="Roboto" panose="02000000000000000000" pitchFamily="2" charset="0"/>
              </a:rPr>
              <a:t>Stemming</a:t>
            </a:r>
            <a:endParaRPr lang="fr-FR" dirty="0">
              <a:latin typeface="Roboto" panose="02000000000000000000" pitchFamily="2" charset="0"/>
              <a:ea typeface="Roboto" panose="02000000000000000000" pitchFamily="2" charset="0"/>
            </a:endParaRPr>
          </a:p>
          <a:p>
            <a:r>
              <a:rPr lang="fr-FR" dirty="0">
                <a:latin typeface="Roboto" panose="02000000000000000000" pitchFamily="2" charset="0"/>
                <a:ea typeface="Roboto" panose="02000000000000000000" pitchFamily="2" charset="0"/>
              </a:rPr>
              <a:t>Lemmatisation</a:t>
            </a:r>
          </a:p>
        </p:txBody>
      </p:sp>
    </p:spTree>
    <p:extLst>
      <p:ext uri="{BB962C8B-B14F-4D97-AF65-F5344CB8AC3E}">
        <p14:creationId xmlns:p14="http://schemas.microsoft.com/office/powerpoint/2010/main" val="67425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BEBA8EAE-BF5A-486C-A8C5-ECC9F3942E4B}">
                <a14:imgProps xmlns:a14="http://schemas.microsoft.com/office/drawing/2010/main">
                  <a14:imgLayer r:embed="rId6">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026" name="Picture 2" descr="Introduction to Stemming and Lemmatization (NLP) | by Prateek Sawhney |  Geek Culture | Medium">
            <a:extLst>
              <a:ext uri="{FF2B5EF4-FFF2-40B4-BE49-F238E27FC236}">
                <a16:creationId xmlns:a16="http://schemas.microsoft.com/office/drawing/2014/main" id="{A97D7D5E-BBDC-49CD-8999-60B403EB31E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2172152" y="1230642"/>
            <a:ext cx="4799696" cy="26822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ED5DBB86-8264-452B-9B49-CDBB11775E39}"/>
              </a:ext>
            </a:extLst>
          </p:cNvPr>
          <p:cNvSpPr/>
          <p:nvPr>
            <p:custDataLst>
              <p:tags r:id="rId2"/>
            </p:custDataLst>
          </p:nvPr>
        </p:nvSpPr>
        <p:spPr>
          <a:xfrm>
            <a:off x="2342021" y="2132395"/>
            <a:ext cx="1919155" cy="1637246"/>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3254180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5E-6 4.5679E-6 L 0.25642 0.00586 " pathEditMode="relative" rAng="0" ptsTypes="AA">
                                      <p:cBhvr>
                                        <p:cTn id="11" dur="2000" fill="hold"/>
                                        <p:tgtEl>
                                          <p:spTgt spid="3"/>
                                        </p:tgtEl>
                                        <p:attrNameLst>
                                          <p:attrName>ppt_x</p:attrName>
                                          <p:attrName>ppt_y</p:attrName>
                                        </p:attrNameLst>
                                      </p:cBhvr>
                                      <p:rCtr x="12812"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6"/>
          <p:cNvSpPr txBox="1">
            <a:spLocks noGrp="1"/>
          </p:cNvSpPr>
          <p:nvPr>
            <p:ph type="title"/>
            <p:custDataLst>
              <p:tags r:id="rId1"/>
            </p:custDataLst>
          </p:nvPr>
        </p:nvSpPr>
        <p:spPr>
          <a:xfrm>
            <a:off x="1100500" y="640850"/>
            <a:ext cx="6942900" cy="5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 traitement</a:t>
            </a:r>
            <a:endParaRPr dirty="0"/>
          </a:p>
        </p:txBody>
      </p:sp>
      <p:pic>
        <p:nvPicPr>
          <p:cNvPr id="13314" name="Picture 2">
            <a:extLst>
              <a:ext uri="{FF2B5EF4-FFF2-40B4-BE49-F238E27FC236}">
                <a16:creationId xmlns:a16="http://schemas.microsoft.com/office/drawing/2014/main" id="{7D7F45AC-25DE-4ED7-BC01-5202739AF11C}"/>
              </a:ext>
            </a:extLst>
          </p:cNvPr>
          <p:cNvPicPr>
            <a:picLocks noChangeAspect="1" noChangeArrowheads="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1031876" y="2163169"/>
            <a:ext cx="817162" cy="81716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2C2965E6-31A3-4565-9F17-62205DB87063}"/>
              </a:ext>
            </a:extLst>
          </p:cNvPr>
          <p:cNvPicPr>
            <a:picLocks noChangeAspect="1" noChangeArrowheads="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2880914" y="2163169"/>
            <a:ext cx="817162" cy="8171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E91A99F-FADE-4811-8359-4C0E9C274376}"/>
              </a:ext>
            </a:extLst>
          </p:cNvPr>
          <p:cNvPicPr>
            <a:picLocks noChangeAspect="1" noChangeArrowheads="1"/>
          </p:cNvPicPr>
          <p:nvPr>
            <p:custDataLst>
              <p:tags r:id="rId4"/>
            </p:custDataLst>
          </p:nvPr>
        </p:nvPicPr>
        <p:blipFill rotWithShape="1">
          <a:blip r:embed="rId14">
            <a:extLst>
              <a:ext uri="{28A0092B-C50C-407E-A947-70E740481C1C}">
                <a14:useLocalDpi xmlns:a14="http://schemas.microsoft.com/office/drawing/2010/main" val="0"/>
              </a:ext>
            </a:extLst>
          </a:blip>
          <a:srcRect t="8939" b="9307"/>
          <a:stretch/>
        </p:blipFill>
        <p:spPr bwMode="auto">
          <a:xfrm>
            <a:off x="4729952" y="2163036"/>
            <a:ext cx="999876" cy="8174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51D4D0-6B42-40F7-965B-F3FE6402189D}"/>
              </a:ext>
            </a:extLst>
          </p:cNvPr>
          <p:cNvPicPr>
            <a:picLocks noChangeAspect="1" noChangeArrowheads="1"/>
          </p:cNvPicPr>
          <p:nvPr>
            <p:custDataLst>
              <p:tags r:id="rId5"/>
            </p:custDataLst>
          </p:nvPr>
        </p:nvPicPr>
        <p:blipFill rotWithShape="1">
          <a:blip r:embed="rId15">
            <a:extLst>
              <a:ext uri="{28A0092B-C50C-407E-A947-70E740481C1C}">
                <a14:useLocalDpi xmlns:a14="http://schemas.microsoft.com/office/drawing/2010/main" val="0"/>
              </a:ext>
            </a:extLst>
          </a:blip>
          <a:srcRect t="19745" b="19724"/>
          <a:stretch/>
        </p:blipFill>
        <p:spPr bwMode="auto">
          <a:xfrm>
            <a:off x="6761704" y="2163036"/>
            <a:ext cx="1350419" cy="817429"/>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6DD063C-782F-4ACD-935B-7E0C8F695022}"/>
              </a:ext>
            </a:extLst>
          </p:cNvPr>
          <p:cNvSpPr txBox="1"/>
          <p:nvPr>
            <p:custDataLst>
              <p:tags r:id="rId6"/>
            </p:custDataLst>
          </p:nvPr>
        </p:nvSpPr>
        <p:spPr>
          <a:xfrm>
            <a:off x="1008288" y="3132814"/>
            <a:ext cx="864339" cy="307777"/>
          </a:xfrm>
          <a:prstGeom prst="rect">
            <a:avLst/>
          </a:prstGeom>
          <a:noFill/>
        </p:spPr>
        <p:txBody>
          <a:bodyPr wrap="none" rtlCol="0">
            <a:spAutoFit/>
          </a:bodyPr>
          <a:lstStyle/>
          <a:p>
            <a:r>
              <a:rPr lang="fr-FR" dirty="0">
                <a:latin typeface="Roboto" panose="02000000000000000000" pitchFamily="2" charset="0"/>
                <a:ea typeface="Roboto" panose="02000000000000000000" pitchFamily="2" charset="0"/>
              </a:rPr>
              <a:t>800/800</a:t>
            </a:r>
          </a:p>
        </p:txBody>
      </p:sp>
      <p:sp>
        <p:nvSpPr>
          <p:cNvPr id="3" name="ZoneTexte 2">
            <a:extLst>
              <a:ext uri="{FF2B5EF4-FFF2-40B4-BE49-F238E27FC236}">
                <a16:creationId xmlns:a16="http://schemas.microsoft.com/office/drawing/2014/main" id="{E52E1AF5-7787-49DD-B901-49A75DCCFF22}"/>
              </a:ext>
            </a:extLst>
          </p:cNvPr>
          <p:cNvSpPr txBox="1"/>
          <p:nvPr>
            <p:custDataLst>
              <p:tags r:id="rId7"/>
            </p:custDataLst>
          </p:nvPr>
        </p:nvSpPr>
        <p:spPr>
          <a:xfrm>
            <a:off x="2818051" y="3132814"/>
            <a:ext cx="942887" cy="1169551"/>
          </a:xfrm>
          <a:prstGeom prst="rect">
            <a:avLst/>
          </a:prstGeom>
          <a:noFill/>
        </p:spPr>
        <p:txBody>
          <a:bodyPr wrap="none" rtlCol="0">
            <a:spAutoFit/>
          </a:bodyPr>
          <a:lstStyle/>
          <a:p>
            <a:r>
              <a:rPr lang="fr-FR" dirty="0">
                <a:latin typeface="Roboto" panose="02000000000000000000" pitchFamily="2" charset="0"/>
                <a:ea typeface="Roboto" panose="02000000000000000000" pitchFamily="2" charset="0"/>
              </a:rPr>
              <a:t>a-z</a:t>
            </a:r>
          </a:p>
          <a:p>
            <a:r>
              <a:rPr lang="fr-FR" dirty="0">
                <a:latin typeface="Roboto" panose="02000000000000000000" pitchFamily="2" charset="0"/>
                <a:ea typeface="Roboto" panose="02000000000000000000" pitchFamily="2" charset="0"/>
              </a:rPr>
              <a:t>www</a:t>
            </a:r>
          </a:p>
          <a:p>
            <a:r>
              <a:rPr lang="fr-FR" dirty="0">
                <a:latin typeface="Roboto" panose="02000000000000000000" pitchFamily="2" charset="0"/>
                <a:ea typeface="Roboto" panose="02000000000000000000" pitchFamily="2" charset="0"/>
              </a:rPr>
              <a:t>#hashtag</a:t>
            </a:r>
          </a:p>
          <a:p>
            <a:r>
              <a:rPr lang="fr-FR" dirty="0">
                <a:latin typeface="Roboto" panose="02000000000000000000" pitchFamily="2" charset="0"/>
                <a:ea typeface="Roboto" panose="02000000000000000000" pitchFamily="2" charset="0"/>
              </a:rPr>
              <a:t>, !?</a:t>
            </a:r>
          </a:p>
          <a:p>
            <a:r>
              <a:rPr lang="fr-FR" dirty="0">
                <a:latin typeface="Roboto" panose="02000000000000000000" pitchFamily="2" charset="0"/>
                <a:ea typeface="Roboto" panose="02000000000000000000" pitchFamily="2" charset="0"/>
              </a:rPr>
              <a:t>! a-z 0-9</a:t>
            </a:r>
          </a:p>
        </p:txBody>
      </p:sp>
      <p:sp>
        <p:nvSpPr>
          <p:cNvPr id="9" name="ZoneTexte 8">
            <a:extLst>
              <a:ext uri="{FF2B5EF4-FFF2-40B4-BE49-F238E27FC236}">
                <a16:creationId xmlns:a16="http://schemas.microsoft.com/office/drawing/2014/main" id="{20CD7FE6-C25A-4CAC-A1EC-8901F00774C6}"/>
              </a:ext>
            </a:extLst>
          </p:cNvPr>
          <p:cNvSpPr txBox="1"/>
          <p:nvPr>
            <p:custDataLst>
              <p:tags r:id="rId8"/>
            </p:custDataLst>
          </p:nvPr>
        </p:nvSpPr>
        <p:spPr>
          <a:xfrm>
            <a:off x="4537232" y="3132814"/>
            <a:ext cx="1385316" cy="523220"/>
          </a:xfrm>
          <a:prstGeom prst="rect">
            <a:avLst/>
          </a:prstGeom>
          <a:noFill/>
        </p:spPr>
        <p:txBody>
          <a:bodyPr wrap="none" rtlCol="0">
            <a:spAutoFit/>
          </a:bodyPr>
          <a:lstStyle/>
          <a:p>
            <a:r>
              <a:rPr lang="fr-FR" dirty="0" err="1">
                <a:latin typeface="Roboto" panose="02000000000000000000" pitchFamily="2" charset="0"/>
                <a:ea typeface="Roboto" panose="02000000000000000000" pitchFamily="2" charset="0"/>
              </a:rPr>
              <a:t>Stemming</a:t>
            </a:r>
            <a:endParaRPr lang="fr-FR" dirty="0">
              <a:latin typeface="Roboto" panose="02000000000000000000" pitchFamily="2" charset="0"/>
              <a:ea typeface="Roboto" panose="02000000000000000000" pitchFamily="2" charset="0"/>
            </a:endParaRPr>
          </a:p>
          <a:p>
            <a:r>
              <a:rPr lang="fr-FR" dirty="0">
                <a:latin typeface="Roboto" panose="02000000000000000000" pitchFamily="2" charset="0"/>
                <a:ea typeface="Roboto" panose="02000000000000000000" pitchFamily="2" charset="0"/>
              </a:rPr>
              <a:t>Lemmatisation</a:t>
            </a:r>
          </a:p>
        </p:txBody>
      </p:sp>
      <p:sp>
        <p:nvSpPr>
          <p:cNvPr id="10" name="ZoneTexte 9">
            <a:extLst>
              <a:ext uri="{FF2B5EF4-FFF2-40B4-BE49-F238E27FC236}">
                <a16:creationId xmlns:a16="http://schemas.microsoft.com/office/drawing/2014/main" id="{9C640E3F-9B3E-4FA8-849A-3141AE412080}"/>
              </a:ext>
            </a:extLst>
          </p:cNvPr>
          <p:cNvSpPr txBox="1"/>
          <p:nvPr>
            <p:custDataLst>
              <p:tags r:id="rId9"/>
            </p:custDataLst>
          </p:nvPr>
        </p:nvSpPr>
        <p:spPr>
          <a:xfrm>
            <a:off x="7105732" y="3132813"/>
            <a:ext cx="662361" cy="307777"/>
          </a:xfrm>
          <a:prstGeom prst="rect">
            <a:avLst/>
          </a:prstGeom>
          <a:noFill/>
        </p:spPr>
        <p:txBody>
          <a:bodyPr wrap="none" rtlCol="0">
            <a:spAutoFit/>
          </a:bodyPr>
          <a:lstStyle/>
          <a:p>
            <a:r>
              <a:rPr lang="fr-FR" dirty="0">
                <a:latin typeface="Roboto" panose="02000000000000000000" pitchFamily="2" charset="0"/>
                <a:ea typeface="Roboto" panose="02000000000000000000" pitchFamily="2" charset="0"/>
              </a:rPr>
              <a:t>80/20</a:t>
            </a:r>
          </a:p>
        </p:txBody>
      </p:sp>
    </p:spTree>
    <p:extLst>
      <p:ext uri="{BB962C8B-B14F-4D97-AF65-F5344CB8AC3E}">
        <p14:creationId xmlns:p14="http://schemas.microsoft.com/office/powerpoint/2010/main" val="337911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4"/>
          <p:cNvSpPr txBox="1">
            <a:spLocks noGrp="1"/>
          </p:cNvSpPr>
          <p:nvPr>
            <p:ph type="title"/>
            <p:custDataLst>
              <p:tags r:id="rId1"/>
            </p:custDataLst>
          </p:nvPr>
        </p:nvSpPr>
        <p:spPr>
          <a:xfrm>
            <a:off x="641267" y="1738325"/>
            <a:ext cx="3591300" cy="1666800"/>
          </a:xfrm>
          <a:prstGeom prst="rect">
            <a:avLst/>
          </a:prstGeom>
        </p:spPr>
        <p:txBody>
          <a:bodyPr spcFirstLastPara="1" wrap="square" lIns="91425" tIns="91425" rIns="101125" bIns="91425" anchor="ctr" anchorCtr="0">
            <a:noAutofit/>
          </a:bodyPr>
          <a:lstStyle/>
          <a:p>
            <a:pPr marL="0" lvl="0" indent="0" algn="r" rtl="0">
              <a:spcBef>
                <a:spcPts val="0"/>
              </a:spcBef>
              <a:spcAft>
                <a:spcPts val="0"/>
              </a:spcAft>
              <a:buNone/>
            </a:pPr>
            <a:r>
              <a:rPr lang="fr-FR" dirty="0"/>
              <a:t>Paré au décollage</a:t>
            </a:r>
            <a:endParaRPr dirty="0"/>
          </a:p>
        </p:txBody>
      </p:sp>
      <p:pic>
        <p:nvPicPr>
          <p:cNvPr id="823" name="Google Shape;823;p44"/>
          <p:cNvPicPr preferRelativeResize="0"/>
          <p:nvPr>
            <p:custDataLst>
              <p:tags r:id="rId2"/>
            </p:custDataLst>
          </p:nvPr>
        </p:nvPicPr>
        <p:blipFill rotWithShape="1">
          <a:blip r:embed="rId5">
            <a:alphaModFix/>
          </a:blip>
          <a:srcRect l="21825" r="21820"/>
          <a:stretch/>
        </p:blipFill>
        <p:spPr>
          <a:xfrm>
            <a:off x="4683588" y="1101275"/>
            <a:ext cx="2946300" cy="2940900"/>
          </a:xfrm>
          <a:prstGeom prst="ellipse">
            <a:avLst/>
          </a:prstGeom>
          <a:noFill/>
          <a:ln>
            <a:noFill/>
          </a:ln>
        </p:spPr>
      </p:pic>
    </p:spTree>
    <p:extLst>
      <p:ext uri="{BB962C8B-B14F-4D97-AF65-F5344CB8AC3E}">
        <p14:creationId xmlns:p14="http://schemas.microsoft.com/office/powerpoint/2010/main" val="396549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cognitive service</a:t>
            </a:r>
          </a:p>
        </p:txBody>
      </p:sp>
      <p:pic>
        <p:nvPicPr>
          <p:cNvPr id="8" name="Picture 2">
            <a:extLst>
              <a:ext uri="{FF2B5EF4-FFF2-40B4-BE49-F238E27FC236}">
                <a16:creationId xmlns:a16="http://schemas.microsoft.com/office/drawing/2014/main" id="{7496C475-C6EF-4DD7-92B1-769EE8F1683B}"/>
              </a:ext>
            </a:extLst>
          </p:cNvPr>
          <p:cNvPicPr>
            <a:picLocks noChangeAspect="1" noChangeArrowheads="1"/>
          </p:cNvPicPr>
          <p:nvPr>
            <p:custDataLst>
              <p:tags r:id="rId2"/>
            </p:custDataLst>
          </p:nvPr>
        </p:nvPicPr>
        <p:blipFill rotWithShape="1">
          <a:blip r:embed="rId5">
            <a:extLst>
              <a:ext uri="{28A0092B-C50C-407E-A947-70E740481C1C}">
                <a14:useLocalDpi xmlns:a14="http://schemas.microsoft.com/office/drawing/2010/main" val="0"/>
              </a:ext>
            </a:extLst>
          </a:blip>
          <a:srcRect l="-1" t="20167" r="135" b="19912"/>
          <a:stretch/>
        </p:blipFill>
        <p:spPr bwMode="auto">
          <a:xfrm>
            <a:off x="3672000" y="2031750"/>
            <a:ext cx="18000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022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4"/>
          <p:cNvSpPr txBox="1">
            <a:spLocks noGrp="1"/>
          </p:cNvSpPr>
          <p:nvPr>
            <p:ph type="title"/>
            <p:custDataLst>
              <p:tags r:id="rId1"/>
            </p:custDataLst>
          </p:nvPr>
        </p:nvSpPr>
        <p:spPr>
          <a:xfrm>
            <a:off x="2733750" y="2963375"/>
            <a:ext cx="2241900" cy="74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Le contexte</a:t>
            </a:r>
            <a:endParaRPr dirty="0"/>
          </a:p>
        </p:txBody>
      </p:sp>
      <p:sp>
        <p:nvSpPr>
          <p:cNvPr id="659" name="Google Shape;659;p34"/>
          <p:cNvSpPr txBox="1">
            <a:spLocks noGrp="1"/>
          </p:cNvSpPr>
          <p:nvPr>
            <p:ph type="title" idx="2"/>
            <p:custDataLst>
              <p:tags r:id="rId2"/>
            </p:custDataLst>
          </p:nvPr>
        </p:nvSpPr>
        <p:spPr>
          <a:xfrm>
            <a:off x="2733750" y="2436925"/>
            <a:ext cx="13680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7" name="Picture 2">
            <a:extLst>
              <a:ext uri="{FF2B5EF4-FFF2-40B4-BE49-F238E27FC236}">
                <a16:creationId xmlns:a16="http://schemas.microsoft.com/office/drawing/2014/main" id="{1ED9B790-191C-49FE-822F-55EA2AA455FF}"/>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436284" y="1281160"/>
            <a:ext cx="313765" cy="3137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cognitive service</a:t>
            </a:r>
          </a:p>
        </p:txBody>
      </p:sp>
      <p:pic>
        <p:nvPicPr>
          <p:cNvPr id="3" name="Image 2">
            <a:extLst>
              <a:ext uri="{FF2B5EF4-FFF2-40B4-BE49-F238E27FC236}">
                <a16:creationId xmlns:a16="http://schemas.microsoft.com/office/drawing/2014/main" id="{FEDF10E2-0DA3-4EBB-BAD8-A63C0A2123F2}"/>
              </a:ext>
            </a:extLst>
          </p:cNvPr>
          <p:cNvPicPr>
            <a:picLocks noChangeAspect="1"/>
          </p:cNvPicPr>
          <p:nvPr>
            <p:custDataLst>
              <p:tags r:id="rId2"/>
            </p:custDataLst>
          </p:nvPr>
        </p:nvPicPr>
        <p:blipFill>
          <a:blip r:embed="rId5"/>
          <a:stretch>
            <a:fillRect/>
          </a:stretch>
        </p:blipFill>
        <p:spPr>
          <a:xfrm>
            <a:off x="2367320" y="1650121"/>
            <a:ext cx="4409360" cy="1843257"/>
          </a:xfrm>
          <a:prstGeom prst="rect">
            <a:avLst/>
          </a:prstGeom>
        </p:spPr>
      </p:pic>
    </p:spTree>
    <p:extLst>
      <p:ext uri="{BB962C8B-B14F-4D97-AF65-F5344CB8AC3E}">
        <p14:creationId xmlns:p14="http://schemas.microsoft.com/office/powerpoint/2010/main" val="3056308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cognitive service</a:t>
            </a:r>
          </a:p>
        </p:txBody>
      </p:sp>
      <p:pic>
        <p:nvPicPr>
          <p:cNvPr id="4" name="Image 3">
            <a:extLst>
              <a:ext uri="{FF2B5EF4-FFF2-40B4-BE49-F238E27FC236}">
                <a16:creationId xmlns:a16="http://schemas.microsoft.com/office/drawing/2014/main" id="{928888C6-FE65-4EB4-9853-70B21F6A14C9}"/>
              </a:ext>
            </a:extLst>
          </p:cNvPr>
          <p:cNvPicPr>
            <a:picLocks noChangeAspect="1"/>
          </p:cNvPicPr>
          <p:nvPr>
            <p:custDataLst>
              <p:tags r:id="rId2"/>
            </p:custDataLst>
          </p:nvPr>
        </p:nvPicPr>
        <p:blipFill>
          <a:blip r:embed="rId5"/>
          <a:stretch>
            <a:fillRect/>
          </a:stretch>
        </p:blipFill>
        <p:spPr>
          <a:xfrm>
            <a:off x="2262187" y="1504950"/>
            <a:ext cx="4619625" cy="2133600"/>
          </a:xfrm>
          <a:prstGeom prst="rect">
            <a:avLst/>
          </a:prstGeom>
        </p:spPr>
      </p:pic>
    </p:spTree>
    <p:extLst>
      <p:ext uri="{BB962C8B-B14F-4D97-AF65-F5344CB8AC3E}">
        <p14:creationId xmlns:p14="http://schemas.microsoft.com/office/powerpoint/2010/main" val="70615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cognitive service</a:t>
            </a:r>
          </a:p>
        </p:txBody>
      </p:sp>
      <p:pic>
        <p:nvPicPr>
          <p:cNvPr id="3" name="Image 2">
            <a:extLst>
              <a:ext uri="{FF2B5EF4-FFF2-40B4-BE49-F238E27FC236}">
                <a16:creationId xmlns:a16="http://schemas.microsoft.com/office/drawing/2014/main" id="{C7D846E5-7CCB-4E0B-8BF7-8D07BC00E71A}"/>
              </a:ext>
            </a:extLst>
          </p:cNvPr>
          <p:cNvPicPr>
            <a:picLocks noChangeAspect="1"/>
          </p:cNvPicPr>
          <p:nvPr>
            <p:custDataLst>
              <p:tags r:id="rId2"/>
            </p:custDataLst>
          </p:nvPr>
        </p:nvPicPr>
        <p:blipFill>
          <a:blip r:embed="rId5"/>
          <a:stretch>
            <a:fillRect/>
          </a:stretch>
        </p:blipFill>
        <p:spPr>
          <a:xfrm>
            <a:off x="2394427" y="1811062"/>
            <a:ext cx="4355146" cy="1521375"/>
          </a:xfrm>
          <a:prstGeom prst="rect">
            <a:avLst/>
          </a:prstGeom>
        </p:spPr>
      </p:pic>
    </p:spTree>
    <p:extLst>
      <p:ext uri="{BB962C8B-B14F-4D97-AF65-F5344CB8AC3E}">
        <p14:creationId xmlns:p14="http://schemas.microsoft.com/office/powerpoint/2010/main" val="402615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Résultat</a:t>
            </a:r>
          </a:p>
        </p:txBody>
      </p:sp>
      <p:pic>
        <p:nvPicPr>
          <p:cNvPr id="5" name="Image 4">
            <a:extLst>
              <a:ext uri="{FF2B5EF4-FFF2-40B4-BE49-F238E27FC236}">
                <a16:creationId xmlns:a16="http://schemas.microsoft.com/office/drawing/2014/main" id="{52C28A49-F0A2-4300-9289-3733E04267E2}"/>
              </a:ext>
            </a:extLst>
          </p:cNvPr>
          <p:cNvPicPr>
            <a:picLocks noChangeAspect="1"/>
          </p:cNvPicPr>
          <p:nvPr>
            <p:custDataLst>
              <p:tags r:id="rId2"/>
            </p:custDataLst>
          </p:nvPr>
        </p:nvPicPr>
        <p:blipFill>
          <a:blip r:embed="rId8"/>
          <a:stretch>
            <a:fillRect/>
          </a:stretch>
        </p:blipFill>
        <p:spPr>
          <a:xfrm>
            <a:off x="1488942" y="1512438"/>
            <a:ext cx="2172794" cy="2118624"/>
          </a:xfrm>
          <a:prstGeom prst="rect">
            <a:avLst/>
          </a:prstGeom>
        </p:spPr>
      </p:pic>
      <p:pic>
        <p:nvPicPr>
          <p:cNvPr id="7" name="Image 6">
            <a:extLst>
              <a:ext uri="{FF2B5EF4-FFF2-40B4-BE49-F238E27FC236}">
                <a16:creationId xmlns:a16="http://schemas.microsoft.com/office/drawing/2014/main" id="{EA3113B5-A909-401E-8689-A6E9115F8A06}"/>
              </a:ext>
            </a:extLst>
          </p:cNvPr>
          <p:cNvPicPr>
            <a:picLocks noChangeAspect="1"/>
          </p:cNvPicPr>
          <p:nvPr>
            <p:custDataLst>
              <p:tags r:id="rId3"/>
            </p:custDataLst>
          </p:nvPr>
        </p:nvPicPr>
        <p:blipFill>
          <a:blip r:embed="rId9"/>
          <a:stretch>
            <a:fillRect/>
          </a:stretch>
        </p:blipFill>
        <p:spPr>
          <a:xfrm>
            <a:off x="5150679" y="1812419"/>
            <a:ext cx="2504379" cy="1149296"/>
          </a:xfrm>
          <a:prstGeom prst="rect">
            <a:avLst/>
          </a:prstGeom>
        </p:spPr>
      </p:pic>
      <p:pic>
        <p:nvPicPr>
          <p:cNvPr id="9" name="Image 8">
            <a:extLst>
              <a:ext uri="{FF2B5EF4-FFF2-40B4-BE49-F238E27FC236}">
                <a16:creationId xmlns:a16="http://schemas.microsoft.com/office/drawing/2014/main" id="{4E9FB0DC-A53D-4CC4-BB5C-85E171FAD0FB}"/>
              </a:ext>
            </a:extLst>
          </p:cNvPr>
          <p:cNvPicPr>
            <a:picLocks noChangeAspect="1"/>
          </p:cNvPicPr>
          <p:nvPr>
            <p:custDataLst>
              <p:tags r:id="rId4"/>
            </p:custDataLst>
          </p:nvPr>
        </p:nvPicPr>
        <p:blipFill>
          <a:blip r:embed="rId10"/>
          <a:stretch>
            <a:fillRect/>
          </a:stretch>
        </p:blipFill>
        <p:spPr>
          <a:xfrm>
            <a:off x="4685136" y="3247000"/>
            <a:ext cx="3435457" cy="384062"/>
          </a:xfrm>
          <a:prstGeom prst="rect">
            <a:avLst/>
          </a:prstGeom>
        </p:spPr>
      </p:pic>
      <p:sp>
        <p:nvSpPr>
          <p:cNvPr id="10" name="Rectangle : coins arrondis 9">
            <a:extLst>
              <a:ext uri="{FF2B5EF4-FFF2-40B4-BE49-F238E27FC236}">
                <a16:creationId xmlns:a16="http://schemas.microsoft.com/office/drawing/2014/main" id="{C96A3B85-9BFD-4F51-A81E-E9D9FF6C14BF}"/>
              </a:ext>
            </a:extLst>
          </p:cNvPr>
          <p:cNvSpPr/>
          <p:nvPr>
            <p:custDataLst>
              <p:tags r:id="rId5"/>
            </p:custDataLst>
          </p:nvPr>
        </p:nvSpPr>
        <p:spPr>
          <a:xfrm>
            <a:off x="6776680" y="3288949"/>
            <a:ext cx="693932" cy="328635"/>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1493501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Résultat</a:t>
            </a:r>
          </a:p>
        </p:txBody>
      </p:sp>
      <p:pic>
        <p:nvPicPr>
          <p:cNvPr id="5" name="Image 4">
            <a:extLst>
              <a:ext uri="{FF2B5EF4-FFF2-40B4-BE49-F238E27FC236}">
                <a16:creationId xmlns:a16="http://schemas.microsoft.com/office/drawing/2014/main" id="{52C28A49-F0A2-4300-9289-3733E04267E2}"/>
              </a:ext>
            </a:extLst>
          </p:cNvPr>
          <p:cNvPicPr>
            <a:picLocks noChangeAspect="1"/>
          </p:cNvPicPr>
          <p:nvPr>
            <p:custDataLst>
              <p:tags r:id="rId2"/>
            </p:custDataLst>
          </p:nvPr>
        </p:nvPicPr>
        <p:blipFill>
          <a:blip r:embed="rId8"/>
          <a:stretch>
            <a:fillRect/>
          </a:stretch>
        </p:blipFill>
        <p:spPr>
          <a:xfrm>
            <a:off x="1488942" y="1512438"/>
            <a:ext cx="2172794" cy="2118624"/>
          </a:xfrm>
          <a:prstGeom prst="rect">
            <a:avLst/>
          </a:prstGeom>
        </p:spPr>
      </p:pic>
      <p:pic>
        <p:nvPicPr>
          <p:cNvPr id="7" name="Image 6">
            <a:extLst>
              <a:ext uri="{FF2B5EF4-FFF2-40B4-BE49-F238E27FC236}">
                <a16:creationId xmlns:a16="http://schemas.microsoft.com/office/drawing/2014/main" id="{EA3113B5-A909-401E-8689-A6E9115F8A06}"/>
              </a:ext>
            </a:extLst>
          </p:cNvPr>
          <p:cNvPicPr>
            <a:picLocks noChangeAspect="1"/>
          </p:cNvPicPr>
          <p:nvPr>
            <p:custDataLst>
              <p:tags r:id="rId3"/>
            </p:custDataLst>
          </p:nvPr>
        </p:nvPicPr>
        <p:blipFill>
          <a:blip r:embed="rId9"/>
          <a:stretch>
            <a:fillRect/>
          </a:stretch>
        </p:blipFill>
        <p:spPr>
          <a:xfrm>
            <a:off x="5150679" y="1812419"/>
            <a:ext cx="2504379" cy="1149296"/>
          </a:xfrm>
          <a:prstGeom prst="rect">
            <a:avLst/>
          </a:prstGeom>
        </p:spPr>
      </p:pic>
      <p:pic>
        <p:nvPicPr>
          <p:cNvPr id="9" name="Image 8">
            <a:extLst>
              <a:ext uri="{FF2B5EF4-FFF2-40B4-BE49-F238E27FC236}">
                <a16:creationId xmlns:a16="http://schemas.microsoft.com/office/drawing/2014/main" id="{4E9FB0DC-A53D-4CC4-BB5C-85E171FAD0FB}"/>
              </a:ext>
            </a:extLst>
          </p:cNvPr>
          <p:cNvPicPr>
            <a:picLocks noChangeAspect="1"/>
          </p:cNvPicPr>
          <p:nvPr>
            <p:custDataLst>
              <p:tags r:id="rId4"/>
            </p:custDataLst>
          </p:nvPr>
        </p:nvPicPr>
        <p:blipFill>
          <a:blip r:embed="rId10"/>
          <a:stretch>
            <a:fillRect/>
          </a:stretch>
        </p:blipFill>
        <p:spPr>
          <a:xfrm>
            <a:off x="4685136" y="3247000"/>
            <a:ext cx="3435457" cy="384062"/>
          </a:xfrm>
          <a:prstGeom prst="rect">
            <a:avLst/>
          </a:prstGeom>
        </p:spPr>
      </p:pic>
      <p:sp>
        <p:nvSpPr>
          <p:cNvPr id="10" name="Rectangle : coins arrondis 9">
            <a:extLst>
              <a:ext uri="{FF2B5EF4-FFF2-40B4-BE49-F238E27FC236}">
                <a16:creationId xmlns:a16="http://schemas.microsoft.com/office/drawing/2014/main" id="{C96A3B85-9BFD-4F51-A81E-E9D9FF6C14BF}"/>
              </a:ext>
            </a:extLst>
          </p:cNvPr>
          <p:cNvSpPr/>
          <p:nvPr>
            <p:custDataLst>
              <p:tags r:id="rId5"/>
            </p:custDataLst>
          </p:nvPr>
        </p:nvSpPr>
        <p:spPr>
          <a:xfrm>
            <a:off x="5645426" y="3288949"/>
            <a:ext cx="513221" cy="328635"/>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71166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Résultat</a:t>
            </a:r>
          </a:p>
        </p:txBody>
      </p:sp>
      <p:pic>
        <p:nvPicPr>
          <p:cNvPr id="5" name="Image 4">
            <a:extLst>
              <a:ext uri="{FF2B5EF4-FFF2-40B4-BE49-F238E27FC236}">
                <a16:creationId xmlns:a16="http://schemas.microsoft.com/office/drawing/2014/main" id="{52C28A49-F0A2-4300-9289-3733E04267E2}"/>
              </a:ext>
            </a:extLst>
          </p:cNvPr>
          <p:cNvPicPr>
            <a:picLocks noChangeAspect="1"/>
          </p:cNvPicPr>
          <p:nvPr>
            <p:custDataLst>
              <p:tags r:id="rId2"/>
            </p:custDataLst>
          </p:nvPr>
        </p:nvPicPr>
        <p:blipFill>
          <a:blip r:embed="rId8"/>
          <a:stretch>
            <a:fillRect/>
          </a:stretch>
        </p:blipFill>
        <p:spPr>
          <a:xfrm>
            <a:off x="1488942" y="1512438"/>
            <a:ext cx="2172794" cy="2118624"/>
          </a:xfrm>
          <a:prstGeom prst="rect">
            <a:avLst/>
          </a:prstGeom>
        </p:spPr>
      </p:pic>
      <p:pic>
        <p:nvPicPr>
          <p:cNvPr id="7" name="Image 6">
            <a:extLst>
              <a:ext uri="{FF2B5EF4-FFF2-40B4-BE49-F238E27FC236}">
                <a16:creationId xmlns:a16="http://schemas.microsoft.com/office/drawing/2014/main" id="{EA3113B5-A909-401E-8689-A6E9115F8A06}"/>
              </a:ext>
            </a:extLst>
          </p:cNvPr>
          <p:cNvPicPr>
            <a:picLocks noChangeAspect="1"/>
          </p:cNvPicPr>
          <p:nvPr>
            <p:custDataLst>
              <p:tags r:id="rId3"/>
            </p:custDataLst>
          </p:nvPr>
        </p:nvPicPr>
        <p:blipFill>
          <a:blip r:embed="rId9"/>
          <a:stretch>
            <a:fillRect/>
          </a:stretch>
        </p:blipFill>
        <p:spPr>
          <a:xfrm>
            <a:off x="5150679" y="1812419"/>
            <a:ext cx="2504379" cy="1149296"/>
          </a:xfrm>
          <a:prstGeom prst="rect">
            <a:avLst/>
          </a:prstGeom>
        </p:spPr>
      </p:pic>
      <p:pic>
        <p:nvPicPr>
          <p:cNvPr id="9" name="Image 8">
            <a:extLst>
              <a:ext uri="{FF2B5EF4-FFF2-40B4-BE49-F238E27FC236}">
                <a16:creationId xmlns:a16="http://schemas.microsoft.com/office/drawing/2014/main" id="{4E9FB0DC-A53D-4CC4-BB5C-85E171FAD0FB}"/>
              </a:ext>
            </a:extLst>
          </p:cNvPr>
          <p:cNvPicPr>
            <a:picLocks noChangeAspect="1"/>
          </p:cNvPicPr>
          <p:nvPr>
            <p:custDataLst>
              <p:tags r:id="rId4"/>
            </p:custDataLst>
          </p:nvPr>
        </p:nvPicPr>
        <p:blipFill>
          <a:blip r:embed="rId10"/>
          <a:stretch>
            <a:fillRect/>
          </a:stretch>
        </p:blipFill>
        <p:spPr>
          <a:xfrm>
            <a:off x="4685136" y="3247000"/>
            <a:ext cx="3435457" cy="384062"/>
          </a:xfrm>
          <a:prstGeom prst="rect">
            <a:avLst/>
          </a:prstGeom>
        </p:spPr>
      </p:pic>
      <p:sp>
        <p:nvSpPr>
          <p:cNvPr id="10" name="Rectangle : coins arrondis 9">
            <a:extLst>
              <a:ext uri="{FF2B5EF4-FFF2-40B4-BE49-F238E27FC236}">
                <a16:creationId xmlns:a16="http://schemas.microsoft.com/office/drawing/2014/main" id="{C96A3B85-9BFD-4F51-A81E-E9D9FF6C14BF}"/>
              </a:ext>
            </a:extLst>
          </p:cNvPr>
          <p:cNvSpPr/>
          <p:nvPr>
            <p:custDataLst>
              <p:tags r:id="rId5"/>
            </p:custDataLst>
          </p:nvPr>
        </p:nvSpPr>
        <p:spPr>
          <a:xfrm>
            <a:off x="5605669" y="2096253"/>
            <a:ext cx="650562" cy="14457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3627799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Résultat</a:t>
            </a:r>
          </a:p>
        </p:txBody>
      </p:sp>
      <p:pic>
        <p:nvPicPr>
          <p:cNvPr id="5" name="Image 4">
            <a:extLst>
              <a:ext uri="{FF2B5EF4-FFF2-40B4-BE49-F238E27FC236}">
                <a16:creationId xmlns:a16="http://schemas.microsoft.com/office/drawing/2014/main" id="{52C28A49-F0A2-4300-9289-3733E04267E2}"/>
              </a:ext>
            </a:extLst>
          </p:cNvPr>
          <p:cNvPicPr>
            <a:picLocks noChangeAspect="1"/>
          </p:cNvPicPr>
          <p:nvPr>
            <p:custDataLst>
              <p:tags r:id="rId2"/>
            </p:custDataLst>
          </p:nvPr>
        </p:nvPicPr>
        <p:blipFill>
          <a:blip r:embed="rId9"/>
          <a:stretch>
            <a:fillRect/>
          </a:stretch>
        </p:blipFill>
        <p:spPr>
          <a:xfrm>
            <a:off x="1488942" y="1512438"/>
            <a:ext cx="2172794" cy="2118624"/>
          </a:xfrm>
          <a:prstGeom prst="rect">
            <a:avLst/>
          </a:prstGeom>
        </p:spPr>
      </p:pic>
      <p:pic>
        <p:nvPicPr>
          <p:cNvPr id="7" name="Image 6">
            <a:extLst>
              <a:ext uri="{FF2B5EF4-FFF2-40B4-BE49-F238E27FC236}">
                <a16:creationId xmlns:a16="http://schemas.microsoft.com/office/drawing/2014/main" id="{EA3113B5-A909-401E-8689-A6E9115F8A06}"/>
              </a:ext>
            </a:extLst>
          </p:cNvPr>
          <p:cNvPicPr>
            <a:picLocks noChangeAspect="1"/>
          </p:cNvPicPr>
          <p:nvPr>
            <p:custDataLst>
              <p:tags r:id="rId3"/>
            </p:custDataLst>
          </p:nvPr>
        </p:nvPicPr>
        <p:blipFill>
          <a:blip r:embed="rId10"/>
          <a:stretch>
            <a:fillRect/>
          </a:stretch>
        </p:blipFill>
        <p:spPr>
          <a:xfrm>
            <a:off x="5150679" y="1812419"/>
            <a:ext cx="2504379" cy="1149296"/>
          </a:xfrm>
          <a:prstGeom prst="rect">
            <a:avLst/>
          </a:prstGeom>
        </p:spPr>
      </p:pic>
      <p:pic>
        <p:nvPicPr>
          <p:cNvPr id="9" name="Image 8">
            <a:extLst>
              <a:ext uri="{FF2B5EF4-FFF2-40B4-BE49-F238E27FC236}">
                <a16:creationId xmlns:a16="http://schemas.microsoft.com/office/drawing/2014/main" id="{4E9FB0DC-A53D-4CC4-BB5C-85E171FAD0FB}"/>
              </a:ext>
            </a:extLst>
          </p:cNvPr>
          <p:cNvPicPr>
            <a:picLocks noChangeAspect="1"/>
          </p:cNvPicPr>
          <p:nvPr>
            <p:custDataLst>
              <p:tags r:id="rId4"/>
            </p:custDataLst>
          </p:nvPr>
        </p:nvPicPr>
        <p:blipFill>
          <a:blip r:embed="rId11"/>
          <a:stretch>
            <a:fillRect/>
          </a:stretch>
        </p:blipFill>
        <p:spPr>
          <a:xfrm>
            <a:off x="4685136" y="3247000"/>
            <a:ext cx="3435457" cy="384062"/>
          </a:xfrm>
          <a:prstGeom prst="rect">
            <a:avLst/>
          </a:prstGeom>
        </p:spPr>
      </p:pic>
      <p:sp>
        <p:nvSpPr>
          <p:cNvPr id="10" name="Rectangle : coins arrondis 9">
            <a:extLst>
              <a:ext uri="{FF2B5EF4-FFF2-40B4-BE49-F238E27FC236}">
                <a16:creationId xmlns:a16="http://schemas.microsoft.com/office/drawing/2014/main" id="{C96A3B85-9BFD-4F51-A81E-E9D9FF6C14BF}"/>
              </a:ext>
            </a:extLst>
          </p:cNvPr>
          <p:cNvSpPr/>
          <p:nvPr>
            <p:custDataLst>
              <p:tags r:id="rId5"/>
            </p:custDataLst>
          </p:nvPr>
        </p:nvSpPr>
        <p:spPr>
          <a:xfrm>
            <a:off x="6115276" y="3294460"/>
            <a:ext cx="650562" cy="323123"/>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8" name="ZoneTexte 7">
            <a:extLst>
              <a:ext uri="{FF2B5EF4-FFF2-40B4-BE49-F238E27FC236}">
                <a16:creationId xmlns:a16="http://schemas.microsoft.com/office/drawing/2014/main" id="{808CDD1B-B429-421C-9B0F-BB4D36355FFB}"/>
              </a:ext>
            </a:extLst>
          </p:cNvPr>
          <p:cNvSpPr txBox="1"/>
          <p:nvPr>
            <p:custDataLst>
              <p:tags r:id="rId6"/>
            </p:custDataLst>
          </p:nvPr>
        </p:nvSpPr>
        <p:spPr>
          <a:xfrm>
            <a:off x="5520273" y="3678522"/>
            <a:ext cx="1885453" cy="307777"/>
          </a:xfrm>
          <a:prstGeom prst="rect">
            <a:avLst/>
          </a:prstGeom>
          <a:noFill/>
        </p:spPr>
        <p:txBody>
          <a:bodyPr wrap="none" rtlCol="0">
            <a:spAutoFit/>
          </a:bodyPr>
          <a:lstStyle/>
          <a:p>
            <a:r>
              <a:rPr lang="fr-FR" dirty="0">
                <a:latin typeface="Roboto" panose="02000000000000000000" pitchFamily="2" charset="0"/>
                <a:ea typeface="Roboto" panose="02000000000000000000" pitchFamily="2" charset="0"/>
              </a:rPr>
              <a:t>1 000 tweets = 0,88 €</a:t>
            </a:r>
          </a:p>
        </p:txBody>
      </p:sp>
    </p:spTree>
    <p:extLst>
      <p:ext uri="{BB962C8B-B14F-4D97-AF65-F5344CB8AC3E}">
        <p14:creationId xmlns:p14="http://schemas.microsoft.com/office/powerpoint/2010/main" val="1196265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ML Studio</a:t>
            </a:r>
          </a:p>
        </p:txBody>
      </p:sp>
      <p:pic>
        <p:nvPicPr>
          <p:cNvPr id="4" name="Picture 4" descr="Qu&amp;#39;est-ce que le studio Azure Machine Learning ? - Azure Machine Learning |  Microsoft Docs">
            <a:extLst>
              <a:ext uri="{FF2B5EF4-FFF2-40B4-BE49-F238E27FC236}">
                <a16:creationId xmlns:a16="http://schemas.microsoft.com/office/drawing/2014/main" id="{B8DA6B4B-5091-45A9-B18D-D08BAE5210F0}"/>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138944" y="1298197"/>
            <a:ext cx="4866112" cy="254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88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ML Studio</a:t>
            </a:r>
          </a:p>
        </p:txBody>
      </p:sp>
      <p:pic>
        <p:nvPicPr>
          <p:cNvPr id="3" name="Image 2">
            <a:extLst>
              <a:ext uri="{FF2B5EF4-FFF2-40B4-BE49-F238E27FC236}">
                <a16:creationId xmlns:a16="http://schemas.microsoft.com/office/drawing/2014/main" id="{3E9DA526-8C74-457F-A549-B7A1756F54FC}"/>
              </a:ext>
            </a:extLst>
          </p:cNvPr>
          <p:cNvPicPr>
            <a:picLocks noChangeAspect="1"/>
          </p:cNvPicPr>
          <p:nvPr>
            <p:custDataLst>
              <p:tags r:id="rId2"/>
            </p:custDataLst>
          </p:nvPr>
        </p:nvPicPr>
        <p:blipFill>
          <a:blip r:embed="rId5"/>
          <a:stretch>
            <a:fillRect/>
          </a:stretch>
        </p:blipFill>
        <p:spPr>
          <a:xfrm>
            <a:off x="2597210" y="1427310"/>
            <a:ext cx="3949581" cy="2288880"/>
          </a:xfrm>
          <a:prstGeom prst="rect">
            <a:avLst/>
          </a:prstGeom>
        </p:spPr>
      </p:pic>
    </p:spTree>
    <p:extLst>
      <p:ext uri="{BB962C8B-B14F-4D97-AF65-F5344CB8AC3E}">
        <p14:creationId xmlns:p14="http://schemas.microsoft.com/office/powerpoint/2010/main" val="262905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ML Studio</a:t>
            </a:r>
          </a:p>
        </p:txBody>
      </p:sp>
      <p:pic>
        <p:nvPicPr>
          <p:cNvPr id="4" name="Image 3">
            <a:extLst>
              <a:ext uri="{FF2B5EF4-FFF2-40B4-BE49-F238E27FC236}">
                <a16:creationId xmlns:a16="http://schemas.microsoft.com/office/drawing/2014/main" id="{A62FBB5D-FCD2-4EEA-B727-6247D627F1A3}"/>
              </a:ext>
            </a:extLst>
          </p:cNvPr>
          <p:cNvPicPr>
            <a:picLocks noChangeAspect="1"/>
          </p:cNvPicPr>
          <p:nvPr>
            <p:custDataLst>
              <p:tags r:id="rId2"/>
            </p:custDataLst>
          </p:nvPr>
        </p:nvPicPr>
        <p:blipFill>
          <a:blip r:embed="rId5"/>
          <a:stretch>
            <a:fillRect/>
          </a:stretch>
        </p:blipFill>
        <p:spPr>
          <a:xfrm>
            <a:off x="1833563" y="1676400"/>
            <a:ext cx="5476875" cy="1790700"/>
          </a:xfrm>
          <a:prstGeom prst="rect">
            <a:avLst/>
          </a:prstGeom>
        </p:spPr>
      </p:pic>
    </p:spTree>
    <p:extLst>
      <p:ext uri="{BB962C8B-B14F-4D97-AF65-F5344CB8AC3E}">
        <p14:creationId xmlns:p14="http://schemas.microsoft.com/office/powerpoint/2010/main" val="338902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title"/>
            <p:custDataLst>
              <p:tags r:id="rId1"/>
            </p:custDataLst>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Air Paradis</a:t>
            </a:r>
            <a:endParaRPr dirty="0"/>
          </a:p>
        </p:txBody>
      </p:sp>
      <p:pic>
        <p:nvPicPr>
          <p:cNvPr id="3074" name="Picture 2">
            <a:extLst>
              <a:ext uri="{FF2B5EF4-FFF2-40B4-BE49-F238E27FC236}">
                <a16:creationId xmlns:a16="http://schemas.microsoft.com/office/drawing/2014/main" id="{27FFEB4A-52B7-4D7A-8B62-C820AD44C91B}"/>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567423" y="2092699"/>
            <a:ext cx="958102" cy="9581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7C8FBE6-871F-4D3E-96BA-BC67D56FF0CE}"/>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6618473" y="2092699"/>
            <a:ext cx="958103" cy="95810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A58CF8B6-EE10-4632-B926-F1729CB828D4}"/>
              </a:ext>
            </a:extLst>
          </p:cNvPr>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4092948" y="2092699"/>
            <a:ext cx="958102" cy="958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fade">
                                      <p:cBhvr>
                                        <p:cTn id="7" dur="500"/>
                                        <p:tgtEl>
                                          <p:spTgt spid="30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ML Studio</a:t>
            </a:r>
          </a:p>
        </p:txBody>
      </p:sp>
      <p:pic>
        <p:nvPicPr>
          <p:cNvPr id="3" name="Image 2">
            <a:extLst>
              <a:ext uri="{FF2B5EF4-FFF2-40B4-BE49-F238E27FC236}">
                <a16:creationId xmlns:a16="http://schemas.microsoft.com/office/drawing/2014/main" id="{99885007-0D43-4FD3-923E-3203845499BC}"/>
              </a:ext>
            </a:extLst>
          </p:cNvPr>
          <p:cNvPicPr>
            <a:picLocks noChangeAspect="1"/>
          </p:cNvPicPr>
          <p:nvPr>
            <p:custDataLst>
              <p:tags r:id="rId2"/>
            </p:custDataLst>
          </p:nvPr>
        </p:nvPicPr>
        <p:blipFill>
          <a:blip r:embed="rId6"/>
          <a:stretch>
            <a:fillRect/>
          </a:stretch>
        </p:blipFill>
        <p:spPr>
          <a:xfrm>
            <a:off x="1971389" y="1620220"/>
            <a:ext cx="5201223" cy="1910289"/>
          </a:xfrm>
          <a:prstGeom prst="rect">
            <a:avLst/>
          </a:prstGeom>
        </p:spPr>
      </p:pic>
      <p:sp>
        <p:nvSpPr>
          <p:cNvPr id="6" name="Rectangle 5">
            <a:extLst>
              <a:ext uri="{FF2B5EF4-FFF2-40B4-BE49-F238E27FC236}">
                <a16:creationId xmlns:a16="http://schemas.microsoft.com/office/drawing/2014/main" id="{6E8D9D3F-623C-43B6-A582-CFD9200615AC}"/>
              </a:ext>
            </a:extLst>
          </p:cNvPr>
          <p:cNvSpPr/>
          <p:nvPr>
            <p:custDataLst>
              <p:tags r:id="rId3"/>
            </p:custDataLst>
          </p:nvPr>
        </p:nvSpPr>
        <p:spPr>
          <a:xfrm>
            <a:off x="5428572" y="1713145"/>
            <a:ext cx="1644475" cy="1720373"/>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3735570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ML Studio</a:t>
            </a:r>
          </a:p>
        </p:txBody>
      </p:sp>
      <p:pic>
        <p:nvPicPr>
          <p:cNvPr id="4" name="Image 3">
            <a:extLst>
              <a:ext uri="{FF2B5EF4-FFF2-40B4-BE49-F238E27FC236}">
                <a16:creationId xmlns:a16="http://schemas.microsoft.com/office/drawing/2014/main" id="{4B3E38F6-4C31-44F6-947F-1FEBBAF91893}"/>
              </a:ext>
            </a:extLst>
          </p:cNvPr>
          <p:cNvPicPr>
            <a:picLocks noChangeAspect="1"/>
          </p:cNvPicPr>
          <p:nvPr>
            <p:custDataLst>
              <p:tags r:id="rId2"/>
            </p:custDataLst>
          </p:nvPr>
        </p:nvPicPr>
        <p:blipFill>
          <a:blip r:embed="rId5"/>
          <a:stretch>
            <a:fillRect/>
          </a:stretch>
        </p:blipFill>
        <p:spPr>
          <a:xfrm>
            <a:off x="3195889" y="1312832"/>
            <a:ext cx="2752222" cy="3081652"/>
          </a:xfrm>
          <a:prstGeom prst="rect">
            <a:avLst/>
          </a:prstGeom>
        </p:spPr>
      </p:pic>
    </p:spTree>
    <p:extLst>
      <p:ext uri="{BB962C8B-B14F-4D97-AF65-F5344CB8AC3E}">
        <p14:creationId xmlns:p14="http://schemas.microsoft.com/office/powerpoint/2010/main" val="350089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ML Studio</a:t>
            </a:r>
          </a:p>
        </p:txBody>
      </p:sp>
      <p:pic>
        <p:nvPicPr>
          <p:cNvPr id="3" name="Image 2">
            <a:extLst>
              <a:ext uri="{FF2B5EF4-FFF2-40B4-BE49-F238E27FC236}">
                <a16:creationId xmlns:a16="http://schemas.microsoft.com/office/drawing/2014/main" id="{B64210B1-957D-455A-ABB2-855E4DA2438B}"/>
              </a:ext>
            </a:extLst>
          </p:cNvPr>
          <p:cNvPicPr>
            <a:picLocks noChangeAspect="1"/>
          </p:cNvPicPr>
          <p:nvPr>
            <p:custDataLst>
              <p:tags r:id="rId2"/>
            </p:custDataLst>
          </p:nvPr>
        </p:nvPicPr>
        <p:blipFill>
          <a:blip r:embed="rId5"/>
          <a:stretch>
            <a:fillRect/>
          </a:stretch>
        </p:blipFill>
        <p:spPr>
          <a:xfrm>
            <a:off x="3933188" y="1437952"/>
            <a:ext cx="1277625" cy="2766366"/>
          </a:xfrm>
          <a:prstGeom prst="rect">
            <a:avLst/>
          </a:prstGeom>
        </p:spPr>
      </p:pic>
    </p:spTree>
    <p:extLst>
      <p:ext uri="{BB962C8B-B14F-4D97-AF65-F5344CB8AC3E}">
        <p14:creationId xmlns:p14="http://schemas.microsoft.com/office/powerpoint/2010/main" val="4293217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ML Studio</a:t>
            </a:r>
          </a:p>
        </p:txBody>
      </p:sp>
      <p:pic>
        <p:nvPicPr>
          <p:cNvPr id="4" name="Image 3">
            <a:extLst>
              <a:ext uri="{FF2B5EF4-FFF2-40B4-BE49-F238E27FC236}">
                <a16:creationId xmlns:a16="http://schemas.microsoft.com/office/drawing/2014/main" id="{75A82CDB-F316-413F-B441-13811829706A}"/>
              </a:ext>
            </a:extLst>
          </p:cNvPr>
          <p:cNvPicPr>
            <a:picLocks noChangeAspect="1"/>
          </p:cNvPicPr>
          <p:nvPr>
            <p:custDataLst>
              <p:tags r:id="rId2"/>
            </p:custDataLst>
          </p:nvPr>
        </p:nvPicPr>
        <p:blipFill>
          <a:blip r:embed="rId6"/>
          <a:stretch>
            <a:fillRect/>
          </a:stretch>
        </p:blipFill>
        <p:spPr>
          <a:xfrm>
            <a:off x="617113" y="1734799"/>
            <a:ext cx="7909775" cy="1673902"/>
          </a:xfrm>
          <a:prstGeom prst="rect">
            <a:avLst/>
          </a:prstGeom>
        </p:spPr>
      </p:pic>
      <p:sp>
        <p:nvSpPr>
          <p:cNvPr id="5" name="Rectangle 4">
            <a:extLst>
              <a:ext uri="{FF2B5EF4-FFF2-40B4-BE49-F238E27FC236}">
                <a16:creationId xmlns:a16="http://schemas.microsoft.com/office/drawing/2014/main" id="{A36116CF-14CD-4AD8-9F08-8BEDD4A3F9F1}"/>
              </a:ext>
            </a:extLst>
          </p:cNvPr>
          <p:cNvSpPr/>
          <p:nvPr>
            <p:custDataLst>
              <p:tags r:id="rId3"/>
            </p:custDataLst>
          </p:nvPr>
        </p:nvSpPr>
        <p:spPr>
          <a:xfrm>
            <a:off x="617112" y="2685372"/>
            <a:ext cx="814123" cy="68670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178338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ML Studio</a:t>
            </a:r>
          </a:p>
        </p:txBody>
      </p:sp>
      <p:pic>
        <p:nvPicPr>
          <p:cNvPr id="3" name="Image 2">
            <a:extLst>
              <a:ext uri="{FF2B5EF4-FFF2-40B4-BE49-F238E27FC236}">
                <a16:creationId xmlns:a16="http://schemas.microsoft.com/office/drawing/2014/main" id="{E758AF19-0138-45E9-B31F-553EF2A280A4}"/>
              </a:ext>
            </a:extLst>
          </p:cNvPr>
          <p:cNvPicPr>
            <a:picLocks noChangeAspect="1"/>
          </p:cNvPicPr>
          <p:nvPr>
            <p:custDataLst>
              <p:tags r:id="rId2"/>
            </p:custDataLst>
          </p:nvPr>
        </p:nvPicPr>
        <p:blipFill>
          <a:blip r:embed="rId5"/>
          <a:stretch>
            <a:fillRect/>
          </a:stretch>
        </p:blipFill>
        <p:spPr>
          <a:xfrm>
            <a:off x="2464195" y="1204179"/>
            <a:ext cx="4215611" cy="3255582"/>
          </a:xfrm>
          <a:prstGeom prst="rect">
            <a:avLst/>
          </a:prstGeom>
        </p:spPr>
      </p:pic>
    </p:spTree>
    <p:extLst>
      <p:ext uri="{BB962C8B-B14F-4D97-AF65-F5344CB8AC3E}">
        <p14:creationId xmlns:p14="http://schemas.microsoft.com/office/powerpoint/2010/main" val="3028148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Azure ML Studio</a:t>
            </a:r>
          </a:p>
        </p:txBody>
      </p:sp>
      <p:pic>
        <p:nvPicPr>
          <p:cNvPr id="6" name="Image 5">
            <a:extLst>
              <a:ext uri="{FF2B5EF4-FFF2-40B4-BE49-F238E27FC236}">
                <a16:creationId xmlns:a16="http://schemas.microsoft.com/office/drawing/2014/main" id="{C1F32EFF-569E-4211-B18A-E46883B0536F}"/>
              </a:ext>
            </a:extLst>
          </p:cNvPr>
          <p:cNvPicPr>
            <a:picLocks noChangeAspect="1"/>
          </p:cNvPicPr>
          <p:nvPr>
            <p:custDataLst>
              <p:tags r:id="rId2"/>
            </p:custDataLst>
          </p:nvPr>
        </p:nvPicPr>
        <p:blipFill>
          <a:blip r:embed="rId5"/>
          <a:stretch>
            <a:fillRect/>
          </a:stretch>
        </p:blipFill>
        <p:spPr>
          <a:xfrm>
            <a:off x="1510748" y="1471464"/>
            <a:ext cx="6122504" cy="2417424"/>
          </a:xfrm>
          <a:prstGeom prst="rect">
            <a:avLst/>
          </a:prstGeom>
        </p:spPr>
      </p:pic>
    </p:spTree>
    <p:extLst>
      <p:ext uri="{BB962C8B-B14F-4D97-AF65-F5344CB8AC3E}">
        <p14:creationId xmlns:p14="http://schemas.microsoft.com/office/powerpoint/2010/main" val="104007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Résultat</a:t>
            </a:r>
          </a:p>
        </p:txBody>
      </p:sp>
      <p:grpSp>
        <p:nvGrpSpPr>
          <p:cNvPr id="11" name="Groupe 10">
            <a:extLst>
              <a:ext uri="{FF2B5EF4-FFF2-40B4-BE49-F238E27FC236}">
                <a16:creationId xmlns:a16="http://schemas.microsoft.com/office/drawing/2014/main" id="{892E646D-0D8D-4550-ACA1-0A16C6ADDE28}"/>
              </a:ext>
            </a:extLst>
          </p:cNvPr>
          <p:cNvGrpSpPr/>
          <p:nvPr>
            <p:custDataLst>
              <p:tags r:id="rId2"/>
            </p:custDataLst>
          </p:nvPr>
        </p:nvGrpSpPr>
        <p:grpSpPr>
          <a:xfrm>
            <a:off x="2887120" y="1465531"/>
            <a:ext cx="3369761" cy="2675059"/>
            <a:chOff x="4509259" y="1304773"/>
            <a:chExt cx="3369761" cy="2675059"/>
          </a:xfrm>
        </p:grpSpPr>
        <p:pic>
          <p:nvPicPr>
            <p:cNvPr id="8" name="Image 7">
              <a:extLst>
                <a:ext uri="{FF2B5EF4-FFF2-40B4-BE49-F238E27FC236}">
                  <a16:creationId xmlns:a16="http://schemas.microsoft.com/office/drawing/2014/main" id="{038D460C-315D-404A-9543-B5E9191ADC56}"/>
                </a:ext>
              </a:extLst>
            </p:cNvPr>
            <p:cNvPicPr>
              <a:picLocks noChangeAspect="1"/>
            </p:cNvPicPr>
            <p:nvPr/>
          </p:nvPicPr>
          <p:blipFill>
            <a:blip r:embed="rId5"/>
            <a:stretch>
              <a:fillRect/>
            </a:stretch>
          </p:blipFill>
          <p:spPr>
            <a:xfrm>
              <a:off x="4509259" y="1304773"/>
              <a:ext cx="3369761" cy="1901951"/>
            </a:xfrm>
            <a:prstGeom prst="rect">
              <a:avLst/>
            </a:prstGeom>
          </p:spPr>
        </p:pic>
        <p:pic>
          <p:nvPicPr>
            <p:cNvPr id="10" name="Image 9">
              <a:extLst>
                <a:ext uri="{FF2B5EF4-FFF2-40B4-BE49-F238E27FC236}">
                  <a16:creationId xmlns:a16="http://schemas.microsoft.com/office/drawing/2014/main" id="{C62E6E7D-E151-41E8-BA64-F3695770C66A}"/>
                </a:ext>
              </a:extLst>
            </p:cNvPr>
            <p:cNvPicPr>
              <a:picLocks noChangeAspect="1"/>
            </p:cNvPicPr>
            <p:nvPr/>
          </p:nvPicPr>
          <p:blipFill>
            <a:blip r:embed="rId6"/>
            <a:stretch>
              <a:fillRect/>
            </a:stretch>
          </p:blipFill>
          <p:spPr>
            <a:xfrm>
              <a:off x="4509259" y="3122582"/>
              <a:ext cx="1476375" cy="857250"/>
            </a:xfrm>
            <a:prstGeom prst="rect">
              <a:avLst/>
            </a:prstGeom>
          </p:spPr>
        </p:pic>
      </p:grpSp>
    </p:spTree>
    <p:extLst>
      <p:ext uri="{BB962C8B-B14F-4D97-AF65-F5344CB8AC3E}">
        <p14:creationId xmlns:p14="http://schemas.microsoft.com/office/powerpoint/2010/main" val="1252461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Déploiement</a:t>
            </a:r>
          </a:p>
        </p:txBody>
      </p:sp>
      <p:pic>
        <p:nvPicPr>
          <p:cNvPr id="3" name="Image 2">
            <a:extLst>
              <a:ext uri="{FF2B5EF4-FFF2-40B4-BE49-F238E27FC236}">
                <a16:creationId xmlns:a16="http://schemas.microsoft.com/office/drawing/2014/main" id="{D602AE09-C4A8-451F-B3BC-46EB2FB59C9C}"/>
              </a:ext>
            </a:extLst>
          </p:cNvPr>
          <p:cNvPicPr>
            <a:picLocks noChangeAspect="1"/>
          </p:cNvPicPr>
          <p:nvPr>
            <p:custDataLst>
              <p:tags r:id="rId2"/>
            </p:custDataLst>
          </p:nvPr>
        </p:nvPicPr>
        <p:blipFill>
          <a:blip r:embed="rId5"/>
          <a:stretch>
            <a:fillRect/>
          </a:stretch>
        </p:blipFill>
        <p:spPr>
          <a:xfrm>
            <a:off x="2275063" y="1480422"/>
            <a:ext cx="4593874" cy="2666960"/>
          </a:xfrm>
          <a:prstGeom prst="rect">
            <a:avLst/>
          </a:prstGeom>
        </p:spPr>
      </p:pic>
    </p:spTree>
    <p:extLst>
      <p:ext uri="{BB962C8B-B14F-4D97-AF65-F5344CB8AC3E}">
        <p14:creationId xmlns:p14="http://schemas.microsoft.com/office/powerpoint/2010/main" val="18166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Déploiement</a:t>
            </a:r>
          </a:p>
        </p:txBody>
      </p:sp>
      <p:pic>
        <p:nvPicPr>
          <p:cNvPr id="4" name="Image 3">
            <a:extLst>
              <a:ext uri="{FF2B5EF4-FFF2-40B4-BE49-F238E27FC236}">
                <a16:creationId xmlns:a16="http://schemas.microsoft.com/office/drawing/2014/main" id="{ABD06893-F98F-454E-AD2B-D2DDAE00E054}"/>
              </a:ext>
            </a:extLst>
          </p:cNvPr>
          <p:cNvPicPr>
            <a:picLocks noChangeAspect="1"/>
          </p:cNvPicPr>
          <p:nvPr>
            <p:custDataLst>
              <p:tags r:id="rId2"/>
            </p:custDataLst>
          </p:nvPr>
        </p:nvPicPr>
        <p:blipFill>
          <a:blip r:embed="rId5"/>
          <a:stretch>
            <a:fillRect/>
          </a:stretch>
        </p:blipFill>
        <p:spPr>
          <a:xfrm>
            <a:off x="3437381" y="1190628"/>
            <a:ext cx="2269239" cy="3312022"/>
          </a:xfrm>
          <a:prstGeom prst="rect">
            <a:avLst/>
          </a:prstGeom>
        </p:spPr>
      </p:pic>
    </p:spTree>
    <p:extLst>
      <p:ext uri="{BB962C8B-B14F-4D97-AF65-F5344CB8AC3E}">
        <p14:creationId xmlns:p14="http://schemas.microsoft.com/office/powerpoint/2010/main" val="409644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Déploiement</a:t>
            </a:r>
          </a:p>
        </p:txBody>
      </p:sp>
      <p:pic>
        <p:nvPicPr>
          <p:cNvPr id="3" name="Image 2">
            <a:extLst>
              <a:ext uri="{FF2B5EF4-FFF2-40B4-BE49-F238E27FC236}">
                <a16:creationId xmlns:a16="http://schemas.microsoft.com/office/drawing/2014/main" id="{DCDFA7E7-5416-4E83-9C95-7D569A10548C}"/>
              </a:ext>
            </a:extLst>
          </p:cNvPr>
          <p:cNvPicPr>
            <a:picLocks noChangeAspect="1"/>
          </p:cNvPicPr>
          <p:nvPr>
            <p:custDataLst>
              <p:tags r:id="rId2"/>
            </p:custDataLst>
          </p:nvPr>
        </p:nvPicPr>
        <p:blipFill>
          <a:blip r:embed="rId5"/>
          <a:stretch>
            <a:fillRect/>
          </a:stretch>
        </p:blipFill>
        <p:spPr>
          <a:xfrm>
            <a:off x="2619159" y="1346438"/>
            <a:ext cx="3905683" cy="2450625"/>
          </a:xfrm>
          <a:prstGeom prst="rect">
            <a:avLst/>
          </a:prstGeom>
        </p:spPr>
      </p:pic>
    </p:spTree>
    <p:extLst>
      <p:ext uri="{BB962C8B-B14F-4D97-AF65-F5344CB8AC3E}">
        <p14:creationId xmlns:p14="http://schemas.microsoft.com/office/powerpoint/2010/main" val="145277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5"/>
          <p:cNvSpPr txBox="1">
            <a:spLocks noGrp="1"/>
          </p:cNvSpPr>
          <p:nvPr>
            <p:ph type="title"/>
            <p:custDataLst>
              <p:tags r:id="rId1"/>
            </p:custDataLst>
          </p:nvPr>
        </p:nvSpPr>
        <p:spPr>
          <a:xfrm>
            <a:off x="1100500" y="640850"/>
            <a:ext cx="6942900" cy="5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 chiffres*</a:t>
            </a:r>
            <a:endParaRPr dirty="0"/>
          </a:p>
        </p:txBody>
      </p:sp>
      <p:sp>
        <p:nvSpPr>
          <p:cNvPr id="666" name="Google Shape;666;p35"/>
          <p:cNvSpPr/>
          <p:nvPr>
            <p:custDataLst>
              <p:tags r:id="rId2"/>
            </p:custDataLst>
          </p:nvPr>
        </p:nvSpPr>
        <p:spPr>
          <a:xfrm>
            <a:off x="7374900" y="2230226"/>
            <a:ext cx="626111" cy="362947"/>
          </a:xfrm>
          <a:custGeom>
            <a:avLst/>
            <a:gdLst/>
            <a:ahLst/>
            <a:cxnLst/>
            <a:rect l="l" t="t" r="r" b="b"/>
            <a:pathLst>
              <a:path w="9274" h="5376" extrusionOk="0">
                <a:moveTo>
                  <a:pt x="4021" y="1"/>
                </a:moveTo>
                <a:cubicBezTo>
                  <a:pt x="3942" y="1"/>
                  <a:pt x="3875" y="80"/>
                  <a:pt x="3909" y="165"/>
                </a:cubicBezTo>
                <a:lnTo>
                  <a:pt x="4653" y="2072"/>
                </a:lnTo>
                <a:lnTo>
                  <a:pt x="972" y="2405"/>
                </a:lnTo>
                <a:lnTo>
                  <a:pt x="97" y="1889"/>
                </a:lnTo>
                <a:cubicBezTo>
                  <a:pt x="87" y="1883"/>
                  <a:pt x="77" y="1881"/>
                  <a:pt x="68" y="1881"/>
                </a:cubicBezTo>
                <a:cubicBezTo>
                  <a:pt x="30" y="1881"/>
                  <a:pt x="0" y="1922"/>
                  <a:pt x="19" y="1961"/>
                </a:cubicBezTo>
                <a:lnTo>
                  <a:pt x="326" y="2523"/>
                </a:lnTo>
                <a:lnTo>
                  <a:pt x="320" y="2523"/>
                </a:lnTo>
                <a:cubicBezTo>
                  <a:pt x="318" y="2523"/>
                  <a:pt x="316" y="2523"/>
                  <a:pt x="314" y="2523"/>
                </a:cubicBezTo>
                <a:cubicBezTo>
                  <a:pt x="224" y="2523"/>
                  <a:pt x="146" y="2583"/>
                  <a:pt x="117" y="2668"/>
                </a:cubicBezTo>
                <a:cubicBezTo>
                  <a:pt x="74" y="2804"/>
                  <a:pt x="175" y="2943"/>
                  <a:pt x="320" y="2943"/>
                </a:cubicBezTo>
                <a:lnTo>
                  <a:pt x="332" y="2943"/>
                </a:lnTo>
                <a:lnTo>
                  <a:pt x="39" y="3511"/>
                </a:lnTo>
                <a:cubicBezTo>
                  <a:pt x="19" y="3552"/>
                  <a:pt x="48" y="3593"/>
                  <a:pt x="86" y="3593"/>
                </a:cubicBezTo>
                <a:cubicBezTo>
                  <a:pt x="96" y="3593"/>
                  <a:pt x="107" y="3590"/>
                  <a:pt x="117" y="3584"/>
                </a:cubicBezTo>
                <a:lnTo>
                  <a:pt x="978" y="3045"/>
                </a:lnTo>
                <a:lnTo>
                  <a:pt x="4668" y="3288"/>
                </a:lnTo>
                <a:lnTo>
                  <a:pt x="3970" y="5212"/>
                </a:lnTo>
                <a:cubicBezTo>
                  <a:pt x="3938" y="5298"/>
                  <a:pt x="4004" y="5375"/>
                  <a:pt x="4082" y="5375"/>
                </a:cubicBezTo>
                <a:cubicBezTo>
                  <a:pt x="4103" y="5375"/>
                  <a:pt x="4125" y="5369"/>
                  <a:pt x="4147" y="5356"/>
                </a:cubicBezTo>
                <a:lnTo>
                  <a:pt x="4726" y="5003"/>
                </a:lnTo>
                <a:cubicBezTo>
                  <a:pt x="4735" y="4997"/>
                  <a:pt x="4743" y="4988"/>
                  <a:pt x="4752" y="4980"/>
                </a:cubicBezTo>
                <a:lnTo>
                  <a:pt x="6096" y="3459"/>
                </a:lnTo>
                <a:lnTo>
                  <a:pt x="6771" y="3482"/>
                </a:lnTo>
                <a:cubicBezTo>
                  <a:pt x="6796" y="3483"/>
                  <a:pt x="6822" y="3483"/>
                  <a:pt x="6849" y="3483"/>
                </a:cubicBezTo>
                <a:cubicBezTo>
                  <a:pt x="7562" y="3483"/>
                  <a:pt x="8576" y="3184"/>
                  <a:pt x="9149" y="2799"/>
                </a:cubicBezTo>
                <a:cubicBezTo>
                  <a:pt x="9274" y="2717"/>
                  <a:pt x="9271" y="2535"/>
                  <a:pt x="9146" y="2457"/>
                </a:cubicBezTo>
                <a:lnTo>
                  <a:pt x="9143" y="2457"/>
                </a:lnTo>
                <a:lnTo>
                  <a:pt x="8871" y="2283"/>
                </a:lnTo>
                <a:cubicBezTo>
                  <a:pt x="8418" y="1992"/>
                  <a:pt x="7275" y="1843"/>
                  <a:pt x="6619" y="1843"/>
                </a:cubicBezTo>
                <a:cubicBezTo>
                  <a:pt x="6550" y="1843"/>
                  <a:pt x="6486" y="1845"/>
                  <a:pt x="6429" y="1848"/>
                </a:cubicBezTo>
                <a:lnTo>
                  <a:pt x="6076" y="1869"/>
                </a:lnTo>
                <a:lnTo>
                  <a:pt x="4697" y="380"/>
                </a:lnTo>
                <a:cubicBezTo>
                  <a:pt x="4688" y="371"/>
                  <a:pt x="4680" y="362"/>
                  <a:pt x="4668" y="357"/>
                </a:cubicBezTo>
                <a:lnTo>
                  <a:pt x="4083" y="18"/>
                </a:lnTo>
                <a:cubicBezTo>
                  <a:pt x="4063" y="6"/>
                  <a:pt x="4042" y="1"/>
                  <a:pt x="4021"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 name="Google Shape;667;p35"/>
          <p:cNvCxnSpPr/>
          <p:nvPr>
            <p:custDataLst>
              <p:tags r:id="rId3"/>
            </p:custDataLst>
          </p:nvPr>
        </p:nvCxnSpPr>
        <p:spPr>
          <a:xfrm rot="10800000">
            <a:off x="1640689" y="2444725"/>
            <a:ext cx="6175800" cy="0"/>
          </a:xfrm>
          <a:prstGeom prst="straightConnector1">
            <a:avLst/>
          </a:prstGeom>
          <a:noFill/>
          <a:ln w="9525" cap="flat" cmpd="sng">
            <a:solidFill>
              <a:schemeClr val="accent1"/>
            </a:solidFill>
            <a:prstDash val="solid"/>
            <a:round/>
            <a:headEnd type="none" w="med" len="med"/>
            <a:tailEnd type="none" w="med" len="med"/>
          </a:ln>
        </p:spPr>
      </p:cxnSp>
      <p:sp>
        <p:nvSpPr>
          <p:cNvPr id="668" name="Google Shape;668;p35"/>
          <p:cNvSpPr txBox="1"/>
          <p:nvPr>
            <p:custDataLst>
              <p:tags r:id="rId4"/>
            </p:custDataLst>
          </p:nvPr>
        </p:nvSpPr>
        <p:spPr>
          <a:xfrm>
            <a:off x="1523825" y="2698775"/>
            <a:ext cx="1895100" cy="43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dirty="0">
                <a:solidFill>
                  <a:srgbClr val="3B3232"/>
                </a:solidFill>
                <a:latin typeface="Limelight"/>
                <a:ea typeface="Limelight"/>
                <a:cs typeface="Limelight"/>
                <a:sym typeface="Limelight"/>
              </a:rPr>
              <a:t>90 %</a:t>
            </a:r>
            <a:endParaRPr sz="1800" dirty="0">
              <a:solidFill>
                <a:srgbClr val="3B3232"/>
              </a:solidFill>
              <a:latin typeface="Limelight"/>
              <a:ea typeface="Limelight"/>
              <a:cs typeface="Limelight"/>
              <a:sym typeface="Limelight"/>
            </a:endParaRPr>
          </a:p>
        </p:txBody>
      </p:sp>
      <p:sp>
        <p:nvSpPr>
          <p:cNvPr id="669" name="Google Shape;669;p35"/>
          <p:cNvSpPr txBox="1"/>
          <p:nvPr>
            <p:custDataLst>
              <p:tags r:id="rId5"/>
            </p:custDataLst>
          </p:nvPr>
        </p:nvSpPr>
        <p:spPr>
          <a:xfrm>
            <a:off x="1723475" y="3029425"/>
            <a:ext cx="1495800" cy="9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rgbClr val="3B3232"/>
                </a:solidFill>
                <a:latin typeface="Roboto"/>
                <a:ea typeface="Roboto"/>
                <a:cs typeface="Roboto"/>
                <a:sym typeface="Roboto"/>
              </a:rPr>
              <a:t>S’informent avant achat</a:t>
            </a:r>
            <a:endParaRPr dirty="0">
              <a:solidFill>
                <a:srgbClr val="3B3232"/>
              </a:solidFill>
              <a:latin typeface="Roboto"/>
              <a:ea typeface="Roboto"/>
              <a:cs typeface="Roboto"/>
              <a:sym typeface="Roboto"/>
            </a:endParaRPr>
          </a:p>
        </p:txBody>
      </p:sp>
      <p:sp>
        <p:nvSpPr>
          <p:cNvPr id="670" name="Google Shape;670;p35"/>
          <p:cNvSpPr/>
          <p:nvPr>
            <p:custDataLst>
              <p:tags r:id="rId6"/>
            </p:custDataLst>
          </p:nvPr>
        </p:nvSpPr>
        <p:spPr>
          <a:xfrm>
            <a:off x="2401325" y="23383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5"/>
          <p:cNvGrpSpPr/>
          <p:nvPr>
            <p:custDataLst>
              <p:tags r:id="rId7"/>
            </p:custDataLst>
          </p:nvPr>
        </p:nvGrpSpPr>
        <p:grpSpPr>
          <a:xfrm>
            <a:off x="6496772" y="1596541"/>
            <a:ext cx="332505" cy="365765"/>
            <a:chOff x="1729975" y="2776525"/>
            <a:chExt cx="178325" cy="205175"/>
          </a:xfrm>
        </p:grpSpPr>
        <p:sp>
          <p:nvSpPr>
            <p:cNvPr id="672" name="Google Shape;672;p35"/>
            <p:cNvSpPr/>
            <p:nvPr/>
          </p:nvSpPr>
          <p:spPr>
            <a:xfrm>
              <a:off x="1735200" y="2923150"/>
              <a:ext cx="62150" cy="58550"/>
            </a:xfrm>
            <a:custGeom>
              <a:avLst/>
              <a:gdLst/>
              <a:ahLst/>
              <a:cxnLst/>
              <a:rect l="l" t="t" r="r" b="b"/>
              <a:pathLst>
                <a:path w="2486" h="2342" extrusionOk="0">
                  <a:moveTo>
                    <a:pt x="1776" y="1"/>
                  </a:moveTo>
                  <a:lnTo>
                    <a:pt x="328" y="710"/>
                  </a:lnTo>
                  <a:cubicBezTo>
                    <a:pt x="125" y="823"/>
                    <a:pt x="0" y="1035"/>
                    <a:pt x="3" y="1264"/>
                  </a:cubicBezTo>
                  <a:lnTo>
                    <a:pt x="3" y="2341"/>
                  </a:lnTo>
                  <a:lnTo>
                    <a:pt x="2486" y="2341"/>
                  </a:lnTo>
                  <a:lnTo>
                    <a:pt x="1776"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1842375" y="2923150"/>
              <a:ext cx="61875" cy="58550"/>
            </a:xfrm>
            <a:custGeom>
              <a:avLst/>
              <a:gdLst/>
              <a:ahLst/>
              <a:cxnLst/>
              <a:rect l="l" t="t" r="r" b="b"/>
              <a:pathLst>
                <a:path w="2475" h="2342" extrusionOk="0">
                  <a:moveTo>
                    <a:pt x="699" y="1"/>
                  </a:moveTo>
                  <a:cubicBezTo>
                    <a:pt x="699" y="1"/>
                    <a:pt x="699" y="1"/>
                    <a:pt x="699" y="1"/>
                  </a:cubicBezTo>
                  <a:lnTo>
                    <a:pt x="699" y="1"/>
                  </a:lnTo>
                  <a:lnTo>
                    <a:pt x="699" y="1"/>
                  </a:lnTo>
                  <a:cubicBezTo>
                    <a:pt x="698" y="2"/>
                    <a:pt x="698" y="2"/>
                    <a:pt x="698" y="2"/>
                  </a:cubicBezTo>
                  <a:cubicBezTo>
                    <a:pt x="698" y="2"/>
                    <a:pt x="698" y="1"/>
                    <a:pt x="699" y="1"/>
                  </a:cubicBezTo>
                  <a:lnTo>
                    <a:pt x="699" y="1"/>
                  </a:lnTo>
                  <a:lnTo>
                    <a:pt x="699" y="1"/>
                  </a:lnTo>
                  <a:lnTo>
                    <a:pt x="699" y="1"/>
                  </a:lnTo>
                  <a:cubicBezTo>
                    <a:pt x="699" y="1"/>
                    <a:pt x="699" y="1"/>
                    <a:pt x="699" y="1"/>
                  </a:cubicBezTo>
                  <a:close/>
                  <a:moveTo>
                    <a:pt x="699" y="1"/>
                  </a:moveTo>
                  <a:lnTo>
                    <a:pt x="699" y="1"/>
                  </a:lnTo>
                  <a:cubicBezTo>
                    <a:pt x="697" y="8"/>
                    <a:pt x="649" y="171"/>
                    <a:pt x="0" y="2341"/>
                  </a:cubicBezTo>
                  <a:lnTo>
                    <a:pt x="2474" y="2341"/>
                  </a:lnTo>
                  <a:lnTo>
                    <a:pt x="2474" y="1267"/>
                  </a:lnTo>
                  <a:cubicBezTo>
                    <a:pt x="2474" y="1035"/>
                    <a:pt x="2350" y="823"/>
                    <a:pt x="2147" y="713"/>
                  </a:cubicBezTo>
                  <a:lnTo>
                    <a:pt x="2147" y="710"/>
                  </a:lnTo>
                  <a:lnTo>
                    <a:pt x="69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1798850" y="2945450"/>
              <a:ext cx="41775" cy="36250"/>
            </a:xfrm>
            <a:custGeom>
              <a:avLst/>
              <a:gdLst/>
              <a:ahLst/>
              <a:cxnLst/>
              <a:rect l="l" t="t" r="r" b="b"/>
              <a:pathLst>
                <a:path w="1671" h="1450" extrusionOk="0">
                  <a:moveTo>
                    <a:pt x="1" y="1"/>
                  </a:moveTo>
                  <a:lnTo>
                    <a:pt x="1" y="1"/>
                  </a:lnTo>
                  <a:cubicBezTo>
                    <a:pt x="1" y="1"/>
                    <a:pt x="1" y="1"/>
                    <a:pt x="1" y="1"/>
                  </a:cubicBezTo>
                  <a:lnTo>
                    <a:pt x="1" y="1"/>
                  </a:lnTo>
                  <a:cubicBezTo>
                    <a:pt x="1" y="1"/>
                    <a:pt x="1" y="1"/>
                    <a:pt x="1" y="1"/>
                  </a:cubicBezTo>
                  <a:close/>
                  <a:moveTo>
                    <a:pt x="1" y="1"/>
                  </a:moveTo>
                  <a:cubicBezTo>
                    <a:pt x="1" y="3"/>
                    <a:pt x="2" y="4"/>
                    <a:pt x="2" y="4"/>
                  </a:cubicBezTo>
                  <a:cubicBezTo>
                    <a:pt x="2" y="4"/>
                    <a:pt x="1" y="1"/>
                    <a:pt x="1" y="1"/>
                  </a:cubicBezTo>
                  <a:close/>
                  <a:moveTo>
                    <a:pt x="1" y="1"/>
                  </a:moveTo>
                  <a:cubicBezTo>
                    <a:pt x="3" y="5"/>
                    <a:pt x="40" y="125"/>
                    <a:pt x="450" y="1449"/>
                  </a:cubicBezTo>
                  <a:lnTo>
                    <a:pt x="1243" y="1449"/>
                  </a:lnTo>
                  <a:cubicBezTo>
                    <a:pt x="1643" y="98"/>
                    <a:pt x="1670" y="1"/>
                    <a:pt x="1670" y="1"/>
                  </a:cubicBezTo>
                  <a:lnTo>
                    <a:pt x="1670" y="1"/>
                  </a:lnTo>
                  <a:cubicBezTo>
                    <a:pt x="1669" y="1"/>
                    <a:pt x="1668" y="4"/>
                    <a:pt x="1668" y="4"/>
                  </a:cubicBezTo>
                  <a:cubicBezTo>
                    <a:pt x="1668" y="4"/>
                    <a:pt x="1668" y="3"/>
                    <a:pt x="1669"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1790600" y="2902725"/>
              <a:ext cx="58325" cy="30675"/>
            </a:xfrm>
            <a:custGeom>
              <a:avLst/>
              <a:gdLst/>
              <a:ahLst/>
              <a:cxnLst/>
              <a:rect l="l" t="t" r="r" b="b"/>
              <a:pathLst>
                <a:path w="2333" h="1227" extrusionOk="0">
                  <a:moveTo>
                    <a:pt x="203" y="1"/>
                  </a:moveTo>
                  <a:lnTo>
                    <a:pt x="203" y="4"/>
                  </a:lnTo>
                  <a:lnTo>
                    <a:pt x="203" y="502"/>
                  </a:lnTo>
                  <a:lnTo>
                    <a:pt x="0" y="603"/>
                  </a:lnTo>
                  <a:lnTo>
                    <a:pt x="186" y="1226"/>
                  </a:lnTo>
                  <a:lnTo>
                    <a:pt x="2144" y="1226"/>
                  </a:lnTo>
                  <a:lnTo>
                    <a:pt x="2332" y="601"/>
                  </a:lnTo>
                  <a:lnTo>
                    <a:pt x="2132" y="502"/>
                  </a:lnTo>
                  <a:lnTo>
                    <a:pt x="2132" y="1"/>
                  </a:lnTo>
                  <a:cubicBezTo>
                    <a:pt x="1834" y="175"/>
                    <a:pt x="1501" y="262"/>
                    <a:pt x="1168" y="262"/>
                  </a:cubicBezTo>
                  <a:cubicBezTo>
                    <a:pt x="835" y="262"/>
                    <a:pt x="501" y="175"/>
                    <a:pt x="203"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848375" y="2792300"/>
              <a:ext cx="59925" cy="130225"/>
            </a:xfrm>
            <a:custGeom>
              <a:avLst/>
              <a:gdLst/>
              <a:ahLst/>
              <a:cxnLst/>
              <a:rect l="l" t="t" r="r" b="b"/>
              <a:pathLst>
                <a:path w="2397" h="5209" extrusionOk="0">
                  <a:moveTo>
                    <a:pt x="702" y="0"/>
                  </a:moveTo>
                  <a:lnTo>
                    <a:pt x="951" y="1087"/>
                  </a:lnTo>
                  <a:lnTo>
                    <a:pt x="1" y="1298"/>
                  </a:lnTo>
                  <a:cubicBezTo>
                    <a:pt x="56" y="1423"/>
                    <a:pt x="134" y="1495"/>
                    <a:pt x="401" y="1553"/>
                  </a:cubicBezTo>
                  <a:lnTo>
                    <a:pt x="786" y="1631"/>
                  </a:lnTo>
                  <a:lnTo>
                    <a:pt x="786" y="2749"/>
                  </a:lnTo>
                  <a:cubicBezTo>
                    <a:pt x="786" y="3219"/>
                    <a:pt x="615" y="3673"/>
                    <a:pt x="302" y="4024"/>
                  </a:cubicBezTo>
                  <a:lnTo>
                    <a:pt x="302" y="4618"/>
                  </a:lnTo>
                  <a:lnTo>
                    <a:pt x="600" y="4763"/>
                  </a:lnTo>
                  <a:lnTo>
                    <a:pt x="1510" y="5209"/>
                  </a:lnTo>
                  <a:cubicBezTo>
                    <a:pt x="1733" y="5067"/>
                    <a:pt x="1918" y="4878"/>
                    <a:pt x="2055" y="4653"/>
                  </a:cubicBezTo>
                  <a:cubicBezTo>
                    <a:pt x="2191" y="4430"/>
                    <a:pt x="2295" y="4189"/>
                    <a:pt x="2359" y="3937"/>
                  </a:cubicBezTo>
                  <a:lnTo>
                    <a:pt x="2396" y="3775"/>
                  </a:lnTo>
                  <a:lnTo>
                    <a:pt x="2260" y="3685"/>
                  </a:lnTo>
                  <a:cubicBezTo>
                    <a:pt x="1319" y="3045"/>
                    <a:pt x="1429" y="1788"/>
                    <a:pt x="1522" y="1278"/>
                  </a:cubicBezTo>
                  <a:cubicBezTo>
                    <a:pt x="1574" y="997"/>
                    <a:pt x="1519" y="707"/>
                    <a:pt x="1368" y="464"/>
                  </a:cubicBezTo>
                  <a:cubicBezTo>
                    <a:pt x="1217" y="226"/>
                    <a:pt x="977" y="58"/>
                    <a:pt x="702"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729975" y="2792075"/>
              <a:ext cx="63900" cy="130900"/>
            </a:xfrm>
            <a:custGeom>
              <a:avLst/>
              <a:gdLst/>
              <a:ahLst/>
              <a:cxnLst/>
              <a:rect l="l" t="t" r="r" b="b"/>
              <a:pathLst>
                <a:path w="2556" h="5236" extrusionOk="0">
                  <a:moveTo>
                    <a:pt x="1747" y="1"/>
                  </a:moveTo>
                  <a:lnTo>
                    <a:pt x="1747" y="1"/>
                  </a:lnTo>
                  <a:cubicBezTo>
                    <a:pt x="1452" y="47"/>
                    <a:pt x="1191" y="221"/>
                    <a:pt x="1032" y="473"/>
                  </a:cubicBezTo>
                  <a:cubicBezTo>
                    <a:pt x="878" y="716"/>
                    <a:pt x="823" y="1006"/>
                    <a:pt x="878" y="1287"/>
                  </a:cubicBezTo>
                  <a:cubicBezTo>
                    <a:pt x="968" y="1797"/>
                    <a:pt x="1081" y="3054"/>
                    <a:pt x="137" y="3694"/>
                  </a:cubicBezTo>
                  <a:lnTo>
                    <a:pt x="1" y="3787"/>
                  </a:lnTo>
                  <a:lnTo>
                    <a:pt x="38" y="3949"/>
                  </a:lnTo>
                  <a:cubicBezTo>
                    <a:pt x="105" y="4207"/>
                    <a:pt x="212" y="4456"/>
                    <a:pt x="354" y="4682"/>
                  </a:cubicBezTo>
                  <a:cubicBezTo>
                    <a:pt x="493" y="4908"/>
                    <a:pt x="681" y="5096"/>
                    <a:pt x="907" y="5235"/>
                  </a:cubicBezTo>
                  <a:lnTo>
                    <a:pt x="910" y="5235"/>
                  </a:lnTo>
                  <a:lnTo>
                    <a:pt x="1846" y="4775"/>
                  </a:lnTo>
                  <a:lnTo>
                    <a:pt x="2144" y="4627"/>
                  </a:lnTo>
                  <a:lnTo>
                    <a:pt x="2144" y="4033"/>
                  </a:lnTo>
                  <a:cubicBezTo>
                    <a:pt x="1831" y="3682"/>
                    <a:pt x="1661" y="3228"/>
                    <a:pt x="1661" y="2756"/>
                  </a:cubicBezTo>
                  <a:lnTo>
                    <a:pt x="1661" y="1579"/>
                  </a:lnTo>
                  <a:lnTo>
                    <a:pt x="2101" y="1551"/>
                  </a:lnTo>
                  <a:cubicBezTo>
                    <a:pt x="2133" y="1548"/>
                    <a:pt x="2399" y="1510"/>
                    <a:pt x="2556" y="1330"/>
                  </a:cubicBezTo>
                  <a:lnTo>
                    <a:pt x="1495" y="1096"/>
                  </a:lnTo>
                  <a:lnTo>
                    <a:pt x="1747"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783500" y="2827350"/>
              <a:ext cx="72450" cy="69825"/>
            </a:xfrm>
            <a:custGeom>
              <a:avLst/>
              <a:gdLst/>
              <a:ahLst/>
              <a:cxnLst/>
              <a:rect l="l" t="t" r="r" b="b"/>
              <a:pathLst>
                <a:path w="2898" h="2793" extrusionOk="0">
                  <a:moveTo>
                    <a:pt x="2118" y="0"/>
                  </a:moveTo>
                  <a:lnTo>
                    <a:pt x="1449" y="151"/>
                  </a:lnTo>
                  <a:lnTo>
                    <a:pt x="916" y="32"/>
                  </a:lnTo>
                  <a:cubicBezTo>
                    <a:pt x="658" y="565"/>
                    <a:pt x="0" y="620"/>
                    <a:pt x="0" y="620"/>
                  </a:cubicBezTo>
                  <a:lnTo>
                    <a:pt x="0" y="1345"/>
                  </a:lnTo>
                  <a:cubicBezTo>
                    <a:pt x="0" y="2144"/>
                    <a:pt x="649" y="2793"/>
                    <a:pt x="1449" y="2793"/>
                  </a:cubicBezTo>
                  <a:cubicBezTo>
                    <a:pt x="2251" y="2793"/>
                    <a:pt x="2897" y="2144"/>
                    <a:pt x="2897" y="1345"/>
                  </a:cubicBezTo>
                  <a:lnTo>
                    <a:pt x="2897" y="620"/>
                  </a:lnTo>
                  <a:cubicBezTo>
                    <a:pt x="2341" y="505"/>
                    <a:pt x="2202" y="229"/>
                    <a:pt x="2118"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1781825" y="2776525"/>
              <a:ext cx="75850" cy="40850"/>
            </a:xfrm>
            <a:custGeom>
              <a:avLst/>
              <a:gdLst/>
              <a:ahLst/>
              <a:cxnLst/>
              <a:rect l="l" t="t" r="r" b="b"/>
              <a:pathLst>
                <a:path w="3034" h="1634" extrusionOk="0">
                  <a:moveTo>
                    <a:pt x="311" y="0"/>
                  </a:moveTo>
                  <a:lnTo>
                    <a:pt x="1" y="1353"/>
                  </a:lnTo>
                  <a:lnTo>
                    <a:pt x="1275" y="1634"/>
                  </a:lnTo>
                  <a:lnTo>
                    <a:pt x="1275" y="965"/>
                  </a:lnTo>
                  <a:lnTo>
                    <a:pt x="1759" y="965"/>
                  </a:lnTo>
                  <a:lnTo>
                    <a:pt x="1759" y="1634"/>
                  </a:lnTo>
                  <a:lnTo>
                    <a:pt x="3034" y="1353"/>
                  </a:lnTo>
                  <a:lnTo>
                    <a:pt x="2724"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5"/>
          <p:cNvSpPr txBox="1"/>
          <p:nvPr>
            <p:custDataLst>
              <p:tags r:id="rId8"/>
            </p:custDataLst>
          </p:nvPr>
        </p:nvSpPr>
        <p:spPr>
          <a:xfrm>
            <a:off x="3619650" y="2698775"/>
            <a:ext cx="1895100" cy="43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dirty="0">
                <a:solidFill>
                  <a:srgbClr val="3B3232"/>
                </a:solidFill>
                <a:latin typeface="Limelight"/>
                <a:ea typeface="Limelight"/>
                <a:cs typeface="Limelight"/>
                <a:sym typeface="Limelight"/>
              </a:rPr>
              <a:t>70 %</a:t>
            </a:r>
            <a:endParaRPr sz="1800" dirty="0">
              <a:solidFill>
                <a:srgbClr val="3B3232"/>
              </a:solidFill>
              <a:latin typeface="Limelight"/>
              <a:ea typeface="Limelight"/>
              <a:cs typeface="Limelight"/>
              <a:sym typeface="Limelight"/>
            </a:endParaRPr>
          </a:p>
        </p:txBody>
      </p:sp>
      <p:sp>
        <p:nvSpPr>
          <p:cNvPr id="681" name="Google Shape;681;p35"/>
          <p:cNvSpPr/>
          <p:nvPr>
            <p:custDataLst>
              <p:tags r:id="rId9"/>
            </p:custDataLst>
          </p:nvPr>
        </p:nvSpPr>
        <p:spPr>
          <a:xfrm>
            <a:off x="4497150" y="23383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txBox="1"/>
          <p:nvPr>
            <p:custDataLst>
              <p:tags r:id="rId10"/>
            </p:custDataLst>
          </p:nvPr>
        </p:nvSpPr>
        <p:spPr>
          <a:xfrm>
            <a:off x="5715475" y="2698775"/>
            <a:ext cx="1895100" cy="43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dirty="0">
                <a:solidFill>
                  <a:srgbClr val="3B3232"/>
                </a:solidFill>
                <a:latin typeface="Limelight"/>
                <a:ea typeface="Limelight"/>
                <a:cs typeface="Limelight"/>
                <a:sym typeface="Limelight"/>
              </a:rPr>
              <a:t>96 %</a:t>
            </a:r>
            <a:endParaRPr sz="1800" dirty="0">
              <a:solidFill>
                <a:srgbClr val="3B3232"/>
              </a:solidFill>
              <a:latin typeface="Limelight"/>
              <a:ea typeface="Limelight"/>
              <a:cs typeface="Limelight"/>
              <a:sym typeface="Limelight"/>
            </a:endParaRPr>
          </a:p>
        </p:txBody>
      </p:sp>
      <p:sp>
        <p:nvSpPr>
          <p:cNvPr id="683" name="Google Shape;683;p35"/>
          <p:cNvSpPr/>
          <p:nvPr>
            <p:custDataLst>
              <p:tags r:id="rId11"/>
            </p:custDataLst>
          </p:nvPr>
        </p:nvSpPr>
        <p:spPr>
          <a:xfrm>
            <a:off x="6592975" y="23383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35"/>
          <p:cNvGrpSpPr/>
          <p:nvPr>
            <p:custDataLst>
              <p:tags r:id="rId12"/>
            </p:custDataLst>
          </p:nvPr>
        </p:nvGrpSpPr>
        <p:grpSpPr>
          <a:xfrm>
            <a:off x="4384325" y="1601250"/>
            <a:ext cx="365751" cy="365757"/>
            <a:chOff x="3862200" y="2075363"/>
            <a:chExt cx="365751" cy="365757"/>
          </a:xfrm>
        </p:grpSpPr>
        <p:sp>
          <p:nvSpPr>
            <p:cNvPr id="685" name="Google Shape;685;p35"/>
            <p:cNvSpPr/>
            <p:nvPr/>
          </p:nvSpPr>
          <p:spPr>
            <a:xfrm>
              <a:off x="3862200" y="2247439"/>
              <a:ext cx="365751" cy="32335"/>
            </a:xfrm>
            <a:custGeom>
              <a:avLst/>
              <a:gdLst/>
              <a:ahLst/>
              <a:cxnLst/>
              <a:rect l="l" t="t" r="r" b="b"/>
              <a:pathLst>
                <a:path w="12068" h="1067" extrusionOk="0">
                  <a:moveTo>
                    <a:pt x="0" y="0"/>
                  </a:moveTo>
                  <a:lnTo>
                    <a:pt x="0" y="1066"/>
                  </a:lnTo>
                  <a:lnTo>
                    <a:pt x="12068" y="1066"/>
                  </a:lnTo>
                  <a:lnTo>
                    <a:pt x="1206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3969734" y="2301262"/>
              <a:ext cx="150689" cy="75338"/>
            </a:xfrm>
            <a:custGeom>
              <a:avLst/>
              <a:gdLst/>
              <a:ahLst/>
              <a:cxnLst/>
              <a:rect l="l" t="t" r="r" b="b"/>
              <a:pathLst>
                <a:path w="4972" h="2486" extrusionOk="0">
                  <a:moveTo>
                    <a:pt x="1" y="0"/>
                  </a:moveTo>
                  <a:lnTo>
                    <a:pt x="1" y="2485"/>
                  </a:lnTo>
                  <a:lnTo>
                    <a:pt x="4971" y="2485"/>
                  </a:lnTo>
                  <a:lnTo>
                    <a:pt x="4971"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3883689" y="2301262"/>
              <a:ext cx="322775" cy="139858"/>
            </a:xfrm>
            <a:custGeom>
              <a:avLst/>
              <a:gdLst/>
              <a:ahLst/>
              <a:cxnLst/>
              <a:rect l="l" t="t" r="r" b="b"/>
              <a:pathLst>
                <a:path w="10650" h="4615" extrusionOk="0">
                  <a:moveTo>
                    <a:pt x="1" y="0"/>
                  </a:moveTo>
                  <a:lnTo>
                    <a:pt x="1" y="4614"/>
                  </a:lnTo>
                  <a:lnTo>
                    <a:pt x="10649" y="4614"/>
                  </a:lnTo>
                  <a:lnTo>
                    <a:pt x="10649" y="0"/>
                  </a:lnTo>
                  <a:lnTo>
                    <a:pt x="8520" y="0"/>
                  </a:lnTo>
                  <a:lnTo>
                    <a:pt x="8520" y="3195"/>
                  </a:lnTo>
                  <a:lnTo>
                    <a:pt x="2130" y="3195"/>
                  </a:lnTo>
                  <a:lnTo>
                    <a:pt x="2130"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4034260" y="2075363"/>
              <a:ext cx="172207" cy="150586"/>
            </a:xfrm>
            <a:custGeom>
              <a:avLst/>
              <a:gdLst/>
              <a:ahLst/>
              <a:cxnLst/>
              <a:rect l="l" t="t" r="r" b="b"/>
              <a:pathLst>
                <a:path w="5682" h="4969" extrusionOk="0">
                  <a:moveTo>
                    <a:pt x="1" y="1"/>
                  </a:moveTo>
                  <a:lnTo>
                    <a:pt x="1" y="4259"/>
                  </a:lnTo>
                  <a:lnTo>
                    <a:pt x="2130" y="4259"/>
                  </a:lnTo>
                  <a:lnTo>
                    <a:pt x="2133" y="4969"/>
                  </a:lnTo>
                  <a:lnTo>
                    <a:pt x="3552" y="4969"/>
                  </a:lnTo>
                  <a:lnTo>
                    <a:pt x="3552" y="4259"/>
                  </a:lnTo>
                  <a:lnTo>
                    <a:pt x="5681" y="4259"/>
                  </a:lnTo>
                  <a:lnTo>
                    <a:pt x="5681"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3883689" y="2161401"/>
              <a:ext cx="129171" cy="64550"/>
            </a:xfrm>
            <a:custGeom>
              <a:avLst/>
              <a:gdLst/>
              <a:ahLst/>
              <a:cxnLst/>
              <a:rect l="l" t="t" r="r" b="b"/>
              <a:pathLst>
                <a:path w="4262" h="2130" extrusionOk="0">
                  <a:moveTo>
                    <a:pt x="545" y="1"/>
                  </a:moveTo>
                  <a:cubicBezTo>
                    <a:pt x="195" y="392"/>
                    <a:pt x="1" y="896"/>
                    <a:pt x="1" y="1420"/>
                  </a:cubicBezTo>
                  <a:lnTo>
                    <a:pt x="1" y="2130"/>
                  </a:lnTo>
                  <a:lnTo>
                    <a:pt x="4262" y="2130"/>
                  </a:lnTo>
                  <a:lnTo>
                    <a:pt x="4259" y="1420"/>
                  </a:lnTo>
                  <a:cubicBezTo>
                    <a:pt x="4259" y="896"/>
                    <a:pt x="4068" y="392"/>
                    <a:pt x="3717" y="1"/>
                  </a:cubicBezTo>
                  <a:cubicBezTo>
                    <a:pt x="3294" y="474"/>
                    <a:pt x="2712" y="711"/>
                    <a:pt x="2130" y="711"/>
                  </a:cubicBezTo>
                  <a:cubicBezTo>
                    <a:pt x="1548" y="711"/>
                    <a:pt x="967" y="474"/>
                    <a:pt x="545"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3901783" y="2075363"/>
              <a:ext cx="89498" cy="86097"/>
            </a:xfrm>
            <a:custGeom>
              <a:avLst/>
              <a:gdLst/>
              <a:ahLst/>
              <a:cxnLst/>
              <a:rect l="l" t="t" r="r" b="b"/>
              <a:pathLst>
                <a:path w="2953" h="2841" extrusionOk="0">
                  <a:moveTo>
                    <a:pt x="1526" y="1"/>
                  </a:moveTo>
                  <a:cubicBezTo>
                    <a:pt x="955" y="1"/>
                    <a:pt x="440" y="348"/>
                    <a:pt x="221" y="876"/>
                  </a:cubicBezTo>
                  <a:cubicBezTo>
                    <a:pt x="0" y="1406"/>
                    <a:pt x="122" y="2017"/>
                    <a:pt x="528" y="2423"/>
                  </a:cubicBezTo>
                  <a:cubicBezTo>
                    <a:pt x="799" y="2696"/>
                    <a:pt x="1163" y="2841"/>
                    <a:pt x="1532" y="2841"/>
                  </a:cubicBezTo>
                  <a:cubicBezTo>
                    <a:pt x="1715" y="2841"/>
                    <a:pt x="1899" y="2805"/>
                    <a:pt x="2075" y="2732"/>
                  </a:cubicBezTo>
                  <a:cubicBezTo>
                    <a:pt x="2608" y="2512"/>
                    <a:pt x="2952" y="1994"/>
                    <a:pt x="2952" y="1420"/>
                  </a:cubicBezTo>
                  <a:cubicBezTo>
                    <a:pt x="2952" y="635"/>
                    <a:pt x="2318" y="1"/>
                    <a:pt x="1533" y="1"/>
                  </a:cubicBezTo>
                  <a:cubicBezTo>
                    <a:pt x="1530" y="1"/>
                    <a:pt x="1528" y="1"/>
                    <a:pt x="1526"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35"/>
          <p:cNvSpPr txBox="1"/>
          <p:nvPr>
            <p:custDataLst>
              <p:tags r:id="rId13"/>
            </p:custDataLst>
          </p:nvPr>
        </p:nvSpPr>
        <p:spPr>
          <a:xfrm>
            <a:off x="3819300" y="3029425"/>
            <a:ext cx="1495800" cy="9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rgbClr val="3B3232"/>
                </a:solidFill>
                <a:latin typeface="Roboto"/>
                <a:ea typeface="Roboto"/>
                <a:cs typeface="Roboto"/>
                <a:sym typeface="Roboto"/>
              </a:rPr>
              <a:t>Des </a:t>
            </a:r>
            <a:r>
              <a:rPr lang="fr-FR" dirty="0">
                <a:solidFill>
                  <a:srgbClr val="3B3232"/>
                </a:solidFill>
                <a:latin typeface="Roboto"/>
                <a:ea typeface="Roboto"/>
                <a:cs typeface="Roboto"/>
                <a:sym typeface="Roboto"/>
              </a:rPr>
              <a:t>F</a:t>
            </a:r>
            <a:r>
              <a:rPr lang="en" dirty="0">
                <a:solidFill>
                  <a:srgbClr val="3B3232"/>
                </a:solidFill>
                <a:latin typeface="Roboto"/>
                <a:ea typeface="Roboto"/>
                <a:cs typeface="Roboto"/>
                <a:sym typeface="Roboto"/>
              </a:rPr>
              <a:t>rançais sur les réseaux sociaux</a:t>
            </a:r>
            <a:endParaRPr dirty="0">
              <a:solidFill>
                <a:srgbClr val="3B3232"/>
              </a:solidFill>
              <a:latin typeface="Roboto"/>
              <a:ea typeface="Roboto"/>
              <a:cs typeface="Roboto"/>
              <a:sym typeface="Roboto"/>
            </a:endParaRPr>
          </a:p>
        </p:txBody>
      </p:sp>
      <p:sp>
        <p:nvSpPr>
          <p:cNvPr id="692" name="Google Shape;692;p35"/>
          <p:cNvSpPr txBox="1"/>
          <p:nvPr>
            <p:custDataLst>
              <p:tags r:id="rId14"/>
            </p:custDataLst>
          </p:nvPr>
        </p:nvSpPr>
        <p:spPr>
          <a:xfrm>
            <a:off x="5915125" y="3029425"/>
            <a:ext cx="1495800" cy="9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rgbClr val="3B3232"/>
                </a:solidFill>
                <a:latin typeface="Roboto"/>
                <a:ea typeface="Roboto"/>
                <a:cs typeface="Roboto"/>
                <a:sym typeface="Roboto"/>
              </a:rPr>
              <a:t>Sensibles à la réputation</a:t>
            </a:r>
            <a:endParaRPr dirty="0">
              <a:solidFill>
                <a:srgbClr val="3B3232"/>
              </a:solidFill>
              <a:latin typeface="Roboto"/>
              <a:ea typeface="Roboto"/>
              <a:cs typeface="Roboto"/>
              <a:sym typeface="Roboto"/>
            </a:endParaRPr>
          </a:p>
        </p:txBody>
      </p:sp>
      <p:grpSp>
        <p:nvGrpSpPr>
          <p:cNvPr id="693" name="Google Shape;693;p35"/>
          <p:cNvGrpSpPr/>
          <p:nvPr>
            <p:custDataLst>
              <p:tags r:id="rId15"/>
            </p:custDataLst>
          </p:nvPr>
        </p:nvGrpSpPr>
        <p:grpSpPr>
          <a:xfrm>
            <a:off x="2288493" y="1606613"/>
            <a:ext cx="365764" cy="365760"/>
            <a:chOff x="5867663" y="2075363"/>
            <a:chExt cx="365764" cy="365760"/>
          </a:xfrm>
        </p:grpSpPr>
        <p:sp>
          <p:nvSpPr>
            <p:cNvPr id="694" name="Google Shape;694;p35"/>
            <p:cNvSpPr/>
            <p:nvPr/>
          </p:nvSpPr>
          <p:spPr>
            <a:xfrm>
              <a:off x="6125795" y="2075363"/>
              <a:ext cx="21617" cy="21540"/>
            </a:xfrm>
            <a:custGeom>
              <a:avLst/>
              <a:gdLst/>
              <a:ahLst/>
              <a:cxnLst/>
              <a:rect l="l" t="t" r="r" b="b"/>
              <a:pathLst>
                <a:path w="565" h="563" extrusionOk="0">
                  <a:moveTo>
                    <a:pt x="0" y="1"/>
                  </a:moveTo>
                  <a:lnTo>
                    <a:pt x="0" y="562"/>
                  </a:lnTo>
                  <a:lnTo>
                    <a:pt x="565" y="562"/>
                  </a:lnTo>
                  <a:lnTo>
                    <a:pt x="565"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6168875" y="2075363"/>
              <a:ext cx="21540" cy="21540"/>
            </a:xfrm>
            <a:custGeom>
              <a:avLst/>
              <a:gdLst/>
              <a:ahLst/>
              <a:cxnLst/>
              <a:rect l="l" t="t" r="r" b="b"/>
              <a:pathLst>
                <a:path w="563" h="563" extrusionOk="0">
                  <a:moveTo>
                    <a:pt x="1" y="1"/>
                  </a:moveTo>
                  <a:lnTo>
                    <a:pt x="1" y="562"/>
                  </a:lnTo>
                  <a:lnTo>
                    <a:pt x="563" y="562"/>
                  </a:lnTo>
                  <a:lnTo>
                    <a:pt x="563"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5910666" y="2161484"/>
              <a:ext cx="322761" cy="236638"/>
            </a:xfrm>
            <a:custGeom>
              <a:avLst/>
              <a:gdLst/>
              <a:ahLst/>
              <a:cxnLst/>
              <a:rect l="l" t="t" r="r" b="b"/>
              <a:pathLst>
                <a:path w="8436" h="6185" extrusionOk="0">
                  <a:moveTo>
                    <a:pt x="1406" y="843"/>
                  </a:moveTo>
                  <a:cubicBezTo>
                    <a:pt x="1658" y="843"/>
                    <a:pt x="1785" y="1144"/>
                    <a:pt x="1605" y="1321"/>
                  </a:cubicBezTo>
                  <a:cubicBezTo>
                    <a:pt x="1548" y="1379"/>
                    <a:pt x="1478" y="1405"/>
                    <a:pt x="1409" y="1405"/>
                  </a:cubicBezTo>
                  <a:cubicBezTo>
                    <a:pt x="1265" y="1405"/>
                    <a:pt x="1126" y="1292"/>
                    <a:pt x="1125" y="1124"/>
                  </a:cubicBezTo>
                  <a:cubicBezTo>
                    <a:pt x="1125" y="968"/>
                    <a:pt x="1252" y="843"/>
                    <a:pt x="1406" y="843"/>
                  </a:cubicBezTo>
                  <a:close/>
                  <a:moveTo>
                    <a:pt x="2532" y="843"/>
                  </a:moveTo>
                  <a:cubicBezTo>
                    <a:pt x="2781" y="843"/>
                    <a:pt x="2909" y="1144"/>
                    <a:pt x="2732" y="1321"/>
                  </a:cubicBezTo>
                  <a:cubicBezTo>
                    <a:pt x="2674" y="1379"/>
                    <a:pt x="2603" y="1405"/>
                    <a:pt x="2534" y="1405"/>
                  </a:cubicBezTo>
                  <a:cubicBezTo>
                    <a:pt x="2389" y="1405"/>
                    <a:pt x="2251" y="1292"/>
                    <a:pt x="2251" y="1124"/>
                  </a:cubicBezTo>
                  <a:cubicBezTo>
                    <a:pt x="2251" y="968"/>
                    <a:pt x="2376" y="843"/>
                    <a:pt x="2532" y="843"/>
                  </a:cubicBezTo>
                  <a:close/>
                  <a:moveTo>
                    <a:pt x="3656" y="843"/>
                  </a:moveTo>
                  <a:cubicBezTo>
                    <a:pt x="3908" y="843"/>
                    <a:pt x="4033" y="1144"/>
                    <a:pt x="3856" y="1321"/>
                  </a:cubicBezTo>
                  <a:cubicBezTo>
                    <a:pt x="3799" y="1379"/>
                    <a:pt x="3728" y="1405"/>
                    <a:pt x="3659" y="1405"/>
                  </a:cubicBezTo>
                  <a:cubicBezTo>
                    <a:pt x="3514" y="1405"/>
                    <a:pt x="3375" y="1292"/>
                    <a:pt x="3375" y="1124"/>
                  </a:cubicBezTo>
                  <a:cubicBezTo>
                    <a:pt x="3375" y="968"/>
                    <a:pt x="3500" y="843"/>
                    <a:pt x="3656" y="843"/>
                  </a:cubicBezTo>
                  <a:close/>
                  <a:moveTo>
                    <a:pt x="4780" y="843"/>
                  </a:moveTo>
                  <a:cubicBezTo>
                    <a:pt x="5032" y="843"/>
                    <a:pt x="5157" y="1144"/>
                    <a:pt x="4980" y="1321"/>
                  </a:cubicBezTo>
                  <a:cubicBezTo>
                    <a:pt x="4923" y="1379"/>
                    <a:pt x="4852" y="1405"/>
                    <a:pt x="4783" y="1405"/>
                  </a:cubicBezTo>
                  <a:cubicBezTo>
                    <a:pt x="4638" y="1405"/>
                    <a:pt x="4499" y="1292"/>
                    <a:pt x="4499" y="1124"/>
                  </a:cubicBezTo>
                  <a:cubicBezTo>
                    <a:pt x="4499" y="968"/>
                    <a:pt x="4627" y="843"/>
                    <a:pt x="4780" y="843"/>
                  </a:cubicBezTo>
                  <a:close/>
                  <a:moveTo>
                    <a:pt x="5907" y="843"/>
                  </a:moveTo>
                  <a:cubicBezTo>
                    <a:pt x="6156" y="843"/>
                    <a:pt x="6281" y="1144"/>
                    <a:pt x="6104" y="1321"/>
                  </a:cubicBezTo>
                  <a:cubicBezTo>
                    <a:pt x="6047" y="1379"/>
                    <a:pt x="5976" y="1405"/>
                    <a:pt x="5907" y="1405"/>
                  </a:cubicBezTo>
                  <a:cubicBezTo>
                    <a:pt x="5762" y="1405"/>
                    <a:pt x="5623" y="1292"/>
                    <a:pt x="5623" y="1124"/>
                  </a:cubicBezTo>
                  <a:cubicBezTo>
                    <a:pt x="5623" y="968"/>
                    <a:pt x="5751" y="843"/>
                    <a:pt x="5907" y="843"/>
                  </a:cubicBezTo>
                  <a:close/>
                  <a:moveTo>
                    <a:pt x="7031" y="843"/>
                  </a:moveTo>
                  <a:cubicBezTo>
                    <a:pt x="7280" y="843"/>
                    <a:pt x="7407" y="1144"/>
                    <a:pt x="7228" y="1321"/>
                  </a:cubicBezTo>
                  <a:cubicBezTo>
                    <a:pt x="7171" y="1379"/>
                    <a:pt x="7100" y="1405"/>
                    <a:pt x="7031" y="1405"/>
                  </a:cubicBezTo>
                  <a:cubicBezTo>
                    <a:pt x="6888" y="1405"/>
                    <a:pt x="6750" y="1292"/>
                    <a:pt x="6750" y="1124"/>
                  </a:cubicBezTo>
                  <a:cubicBezTo>
                    <a:pt x="6750" y="968"/>
                    <a:pt x="6874" y="843"/>
                    <a:pt x="7031" y="843"/>
                  </a:cubicBezTo>
                  <a:close/>
                  <a:moveTo>
                    <a:pt x="1406" y="1967"/>
                  </a:moveTo>
                  <a:cubicBezTo>
                    <a:pt x="1658" y="1967"/>
                    <a:pt x="1785" y="2268"/>
                    <a:pt x="1605" y="2448"/>
                  </a:cubicBezTo>
                  <a:cubicBezTo>
                    <a:pt x="1548" y="2505"/>
                    <a:pt x="1478" y="2531"/>
                    <a:pt x="1409" y="2531"/>
                  </a:cubicBezTo>
                  <a:cubicBezTo>
                    <a:pt x="1265" y="2531"/>
                    <a:pt x="1126" y="2419"/>
                    <a:pt x="1125" y="2248"/>
                  </a:cubicBezTo>
                  <a:cubicBezTo>
                    <a:pt x="1125" y="2092"/>
                    <a:pt x="1252" y="1967"/>
                    <a:pt x="1406" y="1967"/>
                  </a:cubicBezTo>
                  <a:close/>
                  <a:moveTo>
                    <a:pt x="2532" y="1967"/>
                  </a:moveTo>
                  <a:cubicBezTo>
                    <a:pt x="2781" y="1967"/>
                    <a:pt x="2909" y="2268"/>
                    <a:pt x="2732" y="2448"/>
                  </a:cubicBezTo>
                  <a:cubicBezTo>
                    <a:pt x="2674" y="2505"/>
                    <a:pt x="2603" y="2531"/>
                    <a:pt x="2534" y="2531"/>
                  </a:cubicBezTo>
                  <a:cubicBezTo>
                    <a:pt x="2389" y="2531"/>
                    <a:pt x="2251" y="2419"/>
                    <a:pt x="2251" y="2248"/>
                  </a:cubicBezTo>
                  <a:cubicBezTo>
                    <a:pt x="2251" y="2092"/>
                    <a:pt x="2376" y="1967"/>
                    <a:pt x="2532" y="1967"/>
                  </a:cubicBezTo>
                  <a:close/>
                  <a:moveTo>
                    <a:pt x="3656" y="1967"/>
                  </a:moveTo>
                  <a:cubicBezTo>
                    <a:pt x="3908" y="1967"/>
                    <a:pt x="4033" y="2268"/>
                    <a:pt x="3856" y="2448"/>
                  </a:cubicBezTo>
                  <a:cubicBezTo>
                    <a:pt x="3799" y="2505"/>
                    <a:pt x="3728" y="2531"/>
                    <a:pt x="3659" y="2531"/>
                  </a:cubicBezTo>
                  <a:cubicBezTo>
                    <a:pt x="3514" y="2531"/>
                    <a:pt x="3375" y="2419"/>
                    <a:pt x="3375" y="2248"/>
                  </a:cubicBezTo>
                  <a:cubicBezTo>
                    <a:pt x="3375" y="2092"/>
                    <a:pt x="3500" y="1967"/>
                    <a:pt x="3656" y="1967"/>
                  </a:cubicBezTo>
                  <a:close/>
                  <a:moveTo>
                    <a:pt x="4780" y="1967"/>
                  </a:moveTo>
                  <a:cubicBezTo>
                    <a:pt x="5032" y="1967"/>
                    <a:pt x="5157" y="2268"/>
                    <a:pt x="4980" y="2448"/>
                  </a:cubicBezTo>
                  <a:cubicBezTo>
                    <a:pt x="4923" y="2505"/>
                    <a:pt x="4852" y="2531"/>
                    <a:pt x="4783" y="2531"/>
                  </a:cubicBezTo>
                  <a:cubicBezTo>
                    <a:pt x="4638" y="2531"/>
                    <a:pt x="4499" y="2419"/>
                    <a:pt x="4499" y="2248"/>
                  </a:cubicBezTo>
                  <a:cubicBezTo>
                    <a:pt x="4499" y="2092"/>
                    <a:pt x="4627" y="1967"/>
                    <a:pt x="4780" y="1967"/>
                  </a:cubicBezTo>
                  <a:close/>
                  <a:moveTo>
                    <a:pt x="5907" y="1967"/>
                  </a:moveTo>
                  <a:cubicBezTo>
                    <a:pt x="6156" y="1967"/>
                    <a:pt x="6281" y="2268"/>
                    <a:pt x="6104" y="2448"/>
                  </a:cubicBezTo>
                  <a:cubicBezTo>
                    <a:pt x="6047" y="2505"/>
                    <a:pt x="5976" y="2531"/>
                    <a:pt x="5907" y="2531"/>
                  </a:cubicBezTo>
                  <a:cubicBezTo>
                    <a:pt x="5762" y="2531"/>
                    <a:pt x="5623" y="2419"/>
                    <a:pt x="5623" y="2248"/>
                  </a:cubicBezTo>
                  <a:cubicBezTo>
                    <a:pt x="5623" y="2092"/>
                    <a:pt x="5751" y="1967"/>
                    <a:pt x="5907" y="1967"/>
                  </a:cubicBezTo>
                  <a:close/>
                  <a:moveTo>
                    <a:pt x="7031" y="1967"/>
                  </a:moveTo>
                  <a:cubicBezTo>
                    <a:pt x="7280" y="1967"/>
                    <a:pt x="7407" y="2268"/>
                    <a:pt x="7228" y="2448"/>
                  </a:cubicBezTo>
                  <a:cubicBezTo>
                    <a:pt x="7171" y="2505"/>
                    <a:pt x="7101" y="2531"/>
                    <a:pt x="7032" y="2531"/>
                  </a:cubicBezTo>
                  <a:cubicBezTo>
                    <a:pt x="6888" y="2531"/>
                    <a:pt x="6750" y="2419"/>
                    <a:pt x="6750" y="2248"/>
                  </a:cubicBezTo>
                  <a:cubicBezTo>
                    <a:pt x="6750" y="2092"/>
                    <a:pt x="6874" y="1967"/>
                    <a:pt x="7031" y="1967"/>
                  </a:cubicBezTo>
                  <a:close/>
                  <a:moveTo>
                    <a:pt x="1406" y="3091"/>
                  </a:moveTo>
                  <a:cubicBezTo>
                    <a:pt x="1658" y="3091"/>
                    <a:pt x="1785" y="3395"/>
                    <a:pt x="1605" y="3572"/>
                  </a:cubicBezTo>
                  <a:cubicBezTo>
                    <a:pt x="1548" y="3629"/>
                    <a:pt x="1478" y="3655"/>
                    <a:pt x="1409" y="3655"/>
                  </a:cubicBezTo>
                  <a:cubicBezTo>
                    <a:pt x="1264" y="3655"/>
                    <a:pt x="1125" y="3542"/>
                    <a:pt x="1125" y="3372"/>
                  </a:cubicBezTo>
                  <a:cubicBezTo>
                    <a:pt x="1127" y="3218"/>
                    <a:pt x="1252" y="3091"/>
                    <a:pt x="1406" y="3091"/>
                  </a:cubicBezTo>
                  <a:close/>
                  <a:moveTo>
                    <a:pt x="2532" y="3091"/>
                  </a:moveTo>
                  <a:cubicBezTo>
                    <a:pt x="2781" y="3091"/>
                    <a:pt x="2909" y="3395"/>
                    <a:pt x="2732" y="3572"/>
                  </a:cubicBezTo>
                  <a:cubicBezTo>
                    <a:pt x="2674" y="3629"/>
                    <a:pt x="2603" y="3655"/>
                    <a:pt x="2534" y="3655"/>
                  </a:cubicBezTo>
                  <a:cubicBezTo>
                    <a:pt x="2389" y="3655"/>
                    <a:pt x="2251" y="3542"/>
                    <a:pt x="2251" y="3372"/>
                  </a:cubicBezTo>
                  <a:cubicBezTo>
                    <a:pt x="2251" y="3218"/>
                    <a:pt x="2376" y="3091"/>
                    <a:pt x="2532" y="3091"/>
                  </a:cubicBezTo>
                  <a:close/>
                  <a:moveTo>
                    <a:pt x="3656" y="3091"/>
                  </a:moveTo>
                  <a:cubicBezTo>
                    <a:pt x="3908" y="3091"/>
                    <a:pt x="4033" y="3395"/>
                    <a:pt x="3856" y="3572"/>
                  </a:cubicBezTo>
                  <a:cubicBezTo>
                    <a:pt x="3799" y="3629"/>
                    <a:pt x="3728" y="3655"/>
                    <a:pt x="3659" y="3655"/>
                  </a:cubicBezTo>
                  <a:cubicBezTo>
                    <a:pt x="3514" y="3655"/>
                    <a:pt x="3375" y="3542"/>
                    <a:pt x="3375" y="3372"/>
                  </a:cubicBezTo>
                  <a:cubicBezTo>
                    <a:pt x="3375" y="3218"/>
                    <a:pt x="3500" y="3091"/>
                    <a:pt x="3656" y="3091"/>
                  </a:cubicBezTo>
                  <a:close/>
                  <a:moveTo>
                    <a:pt x="4780" y="3091"/>
                  </a:moveTo>
                  <a:cubicBezTo>
                    <a:pt x="5032" y="3091"/>
                    <a:pt x="5157" y="3395"/>
                    <a:pt x="4980" y="3572"/>
                  </a:cubicBezTo>
                  <a:cubicBezTo>
                    <a:pt x="4923" y="3629"/>
                    <a:pt x="4852" y="3655"/>
                    <a:pt x="4783" y="3655"/>
                  </a:cubicBezTo>
                  <a:cubicBezTo>
                    <a:pt x="4638" y="3655"/>
                    <a:pt x="4499" y="3542"/>
                    <a:pt x="4499" y="3372"/>
                  </a:cubicBezTo>
                  <a:cubicBezTo>
                    <a:pt x="4499" y="3218"/>
                    <a:pt x="4627" y="3091"/>
                    <a:pt x="4780" y="3091"/>
                  </a:cubicBezTo>
                  <a:close/>
                  <a:moveTo>
                    <a:pt x="5907" y="3091"/>
                  </a:moveTo>
                  <a:cubicBezTo>
                    <a:pt x="6156" y="3091"/>
                    <a:pt x="6281" y="3395"/>
                    <a:pt x="6104" y="3572"/>
                  </a:cubicBezTo>
                  <a:cubicBezTo>
                    <a:pt x="6047" y="3629"/>
                    <a:pt x="5976" y="3655"/>
                    <a:pt x="5907" y="3655"/>
                  </a:cubicBezTo>
                  <a:cubicBezTo>
                    <a:pt x="5762" y="3655"/>
                    <a:pt x="5623" y="3542"/>
                    <a:pt x="5623" y="3372"/>
                  </a:cubicBezTo>
                  <a:cubicBezTo>
                    <a:pt x="5623" y="3218"/>
                    <a:pt x="5751" y="3091"/>
                    <a:pt x="5907" y="3091"/>
                  </a:cubicBezTo>
                  <a:close/>
                  <a:moveTo>
                    <a:pt x="7031" y="3091"/>
                  </a:moveTo>
                  <a:cubicBezTo>
                    <a:pt x="7280" y="3091"/>
                    <a:pt x="7407" y="3395"/>
                    <a:pt x="7228" y="3572"/>
                  </a:cubicBezTo>
                  <a:cubicBezTo>
                    <a:pt x="7171" y="3629"/>
                    <a:pt x="7101" y="3655"/>
                    <a:pt x="7032" y="3655"/>
                  </a:cubicBezTo>
                  <a:cubicBezTo>
                    <a:pt x="6888" y="3655"/>
                    <a:pt x="6750" y="3542"/>
                    <a:pt x="6750" y="3372"/>
                  </a:cubicBezTo>
                  <a:cubicBezTo>
                    <a:pt x="6750" y="3218"/>
                    <a:pt x="6874" y="3091"/>
                    <a:pt x="7031" y="3091"/>
                  </a:cubicBezTo>
                  <a:close/>
                  <a:moveTo>
                    <a:pt x="1" y="0"/>
                  </a:moveTo>
                  <a:lnTo>
                    <a:pt x="1" y="4496"/>
                  </a:lnTo>
                  <a:lnTo>
                    <a:pt x="7031" y="4496"/>
                  </a:lnTo>
                  <a:lnTo>
                    <a:pt x="7031" y="5481"/>
                  </a:lnTo>
                  <a:cubicBezTo>
                    <a:pt x="7031" y="5869"/>
                    <a:pt x="7344" y="6185"/>
                    <a:pt x="7732" y="6185"/>
                  </a:cubicBezTo>
                  <a:cubicBezTo>
                    <a:pt x="8120" y="6185"/>
                    <a:pt x="8436" y="5869"/>
                    <a:pt x="8436" y="5481"/>
                  </a:cubicBezTo>
                  <a:lnTo>
                    <a:pt x="8436"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5910666" y="2411395"/>
              <a:ext cx="322761" cy="29728"/>
            </a:xfrm>
            <a:custGeom>
              <a:avLst/>
              <a:gdLst/>
              <a:ahLst/>
              <a:cxnLst/>
              <a:rect l="l" t="t" r="r" b="b"/>
              <a:pathLst>
                <a:path w="8436" h="777" extrusionOk="0">
                  <a:moveTo>
                    <a:pt x="8436" y="0"/>
                  </a:moveTo>
                  <a:cubicBezTo>
                    <a:pt x="8227" y="141"/>
                    <a:pt x="7985" y="214"/>
                    <a:pt x="7738" y="214"/>
                  </a:cubicBezTo>
                  <a:cubicBezTo>
                    <a:pt x="7690" y="214"/>
                    <a:pt x="7641" y="212"/>
                    <a:pt x="7593" y="206"/>
                  </a:cubicBezTo>
                  <a:lnTo>
                    <a:pt x="7593" y="215"/>
                  </a:lnTo>
                  <a:lnTo>
                    <a:pt x="1" y="215"/>
                  </a:lnTo>
                  <a:lnTo>
                    <a:pt x="1" y="777"/>
                  </a:lnTo>
                  <a:lnTo>
                    <a:pt x="8436" y="777"/>
                  </a:lnTo>
                  <a:lnTo>
                    <a:pt x="8436"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5910666" y="2096864"/>
              <a:ext cx="322761" cy="43042"/>
            </a:xfrm>
            <a:custGeom>
              <a:avLst/>
              <a:gdLst/>
              <a:ahLst/>
              <a:cxnLst/>
              <a:rect l="l" t="t" r="r" b="b"/>
              <a:pathLst>
                <a:path w="8436" h="1125" extrusionOk="0">
                  <a:moveTo>
                    <a:pt x="1" y="0"/>
                  </a:moveTo>
                  <a:lnTo>
                    <a:pt x="1" y="1124"/>
                  </a:lnTo>
                  <a:lnTo>
                    <a:pt x="8436" y="1124"/>
                  </a:lnTo>
                  <a:lnTo>
                    <a:pt x="8436" y="0"/>
                  </a:lnTo>
                  <a:lnTo>
                    <a:pt x="7312" y="0"/>
                  </a:lnTo>
                  <a:lnTo>
                    <a:pt x="7312" y="562"/>
                  </a:lnTo>
                  <a:lnTo>
                    <a:pt x="6750" y="562"/>
                  </a:lnTo>
                  <a:lnTo>
                    <a:pt x="6750" y="0"/>
                  </a:lnTo>
                  <a:lnTo>
                    <a:pt x="6188" y="0"/>
                  </a:lnTo>
                  <a:lnTo>
                    <a:pt x="6188" y="562"/>
                  </a:lnTo>
                  <a:lnTo>
                    <a:pt x="5623" y="562"/>
                  </a:lnTo>
                  <a:lnTo>
                    <a:pt x="5623" y="0"/>
                  </a:lnTo>
                  <a:lnTo>
                    <a:pt x="5061" y="0"/>
                  </a:lnTo>
                  <a:lnTo>
                    <a:pt x="5061" y="562"/>
                  </a:lnTo>
                  <a:lnTo>
                    <a:pt x="4499" y="562"/>
                  </a:lnTo>
                  <a:lnTo>
                    <a:pt x="4499" y="0"/>
                  </a:lnTo>
                  <a:lnTo>
                    <a:pt x="3937" y="0"/>
                  </a:lnTo>
                  <a:lnTo>
                    <a:pt x="3937" y="562"/>
                  </a:lnTo>
                  <a:lnTo>
                    <a:pt x="3375" y="562"/>
                  </a:lnTo>
                  <a:lnTo>
                    <a:pt x="3375" y="0"/>
                  </a:lnTo>
                  <a:lnTo>
                    <a:pt x="2813" y="0"/>
                  </a:lnTo>
                  <a:lnTo>
                    <a:pt x="2813" y="562"/>
                  </a:lnTo>
                  <a:lnTo>
                    <a:pt x="2251" y="562"/>
                  </a:lnTo>
                  <a:lnTo>
                    <a:pt x="2251" y="0"/>
                  </a:lnTo>
                  <a:lnTo>
                    <a:pt x="1689" y="0"/>
                  </a:lnTo>
                  <a:lnTo>
                    <a:pt x="1689" y="562"/>
                  </a:lnTo>
                  <a:lnTo>
                    <a:pt x="1127" y="562"/>
                  </a:lnTo>
                  <a:lnTo>
                    <a:pt x="1127"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5953783" y="2075363"/>
              <a:ext cx="21540" cy="21540"/>
            </a:xfrm>
            <a:custGeom>
              <a:avLst/>
              <a:gdLst/>
              <a:ahLst/>
              <a:cxnLst/>
              <a:rect l="l" t="t" r="r" b="b"/>
              <a:pathLst>
                <a:path w="563" h="563" extrusionOk="0">
                  <a:moveTo>
                    <a:pt x="0" y="1"/>
                  </a:moveTo>
                  <a:lnTo>
                    <a:pt x="0" y="562"/>
                  </a:lnTo>
                  <a:lnTo>
                    <a:pt x="562" y="562"/>
                  </a:lnTo>
                  <a:lnTo>
                    <a:pt x="562"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5996786" y="2075363"/>
              <a:ext cx="21540" cy="21540"/>
            </a:xfrm>
            <a:custGeom>
              <a:avLst/>
              <a:gdLst/>
              <a:ahLst/>
              <a:cxnLst/>
              <a:rect l="l" t="t" r="r" b="b"/>
              <a:pathLst>
                <a:path w="563" h="563" extrusionOk="0">
                  <a:moveTo>
                    <a:pt x="0" y="1"/>
                  </a:moveTo>
                  <a:lnTo>
                    <a:pt x="0" y="562"/>
                  </a:lnTo>
                  <a:lnTo>
                    <a:pt x="562" y="562"/>
                  </a:lnTo>
                  <a:lnTo>
                    <a:pt x="562"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6039789" y="2075363"/>
              <a:ext cx="21540" cy="21540"/>
            </a:xfrm>
            <a:custGeom>
              <a:avLst/>
              <a:gdLst/>
              <a:ahLst/>
              <a:cxnLst/>
              <a:rect l="l" t="t" r="r" b="b"/>
              <a:pathLst>
                <a:path w="563" h="563" extrusionOk="0">
                  <a:moveTo>
                    <a:pt x="0" y="1"/>
                  </a:moveTo>
                  <a:lnTo>
                    <a:pt x="0" y="562"/>
                  </a:lnTo>
                  <a:lnTo>
                    <a:pt x="562" y="562"/>
                  </a:lnTo>
                  <a:lnTo>
                    <a:pt x="562"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6082792" y="2075363"/>
              <a:ext cx="21540" cy="21540"/>
            </a:xfrm>
            <a:custGeom>
              <a:avLst/>
              <a:gdLst/>
              <a:ahLst/>
              <a:cxnLst/>
              <a:rect l="l" t="t" r="r" b="b"/>
              <a:pathLst>
                <a:path w="563" h="563" extrusionOk="0">
                  <a:moveTo>
                    <a:pt x="0" y="1"/>
                  </a:moveTo>
                  <a:lnTo>
                    <a:pt x="0" y="562"/>
                  </a:lnTo>
                  <a:lnTo>
                    <a:pt x="562" y="562"/>
                  </a:lnTo>
                  <a:lnTo>
                    <a:pt x="562"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5867663" y="2355077"/>
              <a:ext cx="298619" cy="43042"/>
            </a:xfrm>
            <a:custGeom>
              <a:avLst/>
              <a:gdLst/>
              <a:ahLst/>
              <a:cxnLst/>
              <a:rect l="l" t="t" r="r" b="b"/>
              <a:pathLst>
                <a:path w="7805" h="1125" extrusionOk="0">
                  <a:moveTo>
                    <a:pt x="1" y="1"/>
                  </a:moveTo>
                  <a:cubicBezTo>
                    <a:pt x="1" y="621"/>
                    <a:pt x="505" y="1125"/>
                    <a:pt x="1125" y="1125"/>
                  </a:cubicBezTo>
                  <a:lnTo>
                    <a:pt x="7804" y="1125"/>
                  </a:lnTo>
                  <a:cubicBezTo>
                    <a:pt x="7665" y="916"/>
                    <a:pt x="7590" y="673"/>
                    <a:pt x="7593" y="421"/>
                  </a:cubicBezTo>
                  <a:lnTo>
                    <a:pt x="7593"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692;p35">
            <a:extLst>
              <a:ext uri="{FF2B5EF4-FFF2-40B4-BE49-F238E27FC236}">
                <a16:creationId xmlns:a16="http://schemas.microsoft.com/office/drawing/2014/main" id="{40B51730-1917-4A29-9C73-3733D088E41D}"/>
              </a:ext>
            </a:extLst>
          </p:cNvPr>
          <p:cNvSpPr txBox="1"/>
          <p:nvPr>
            <p:custDataLst>
              <p:tags r:id="rId16"/>
            </p:custDataLst>
          </p:nvPr>
        </p:nvSpPr>
        <p:spPr>
          <a:xfrm>
            <a:off x="7610575" y="4791635"/>
            <a:ext cx="1418420" cy="2316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rgbClr val="3B3232"/>
                </a:solidFill>
                <a:latin typeface="Roboto"/>
                <a:ea typeface="Roboto"/>
                <a:cs typeface="Roboto"/>
                <a:sym typeface="Roboto"/>
              </a:rPr>
              <a:t>*Source : </a:t>
            </a:r>
            <a:r>
              <a:rPr lang="en" sz="800" dirty="0">
                <a:solidFill>
                  <a:srgbClr val="3B3232"/>
                </a:solidFill>
                <a:latin typeface="Roboto"/>
                <a:ea typeface="Roboto"/>
                <a:cs typeface="Roboto"/>
                <a:sym typeface="Roboto"/>
                <a:hlinkClick r:id="rId19"/>
              </a:rPr>
              <a:t>Guest Suite</a:t>
            </a:r>
            <a:endParaRPr sz="800" dirty="0">
              <a:solidFill>
                <a:srgbClr val="3B3232"/>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69"/>
                                        </p:tgtEl>
                                        <p:attrNameLst>
                                          <p:attrName>style.visibility</p:attrName>
                                        </p:attrNameLst>
                                      </p:cBhvr>
                                      <p:to>
                                        <p:strVal val="visible"/>
                                      </p:to>
                                    </p:set>
                                    <p:animEffect transition="in" filter="fade">
                                      <p:cBhvr>
                                        <p:cTn id="7" dur="1000"/>
                                        <p:tgtEl>
                                          <p:spTgt spid="669"/>
                                        </p:tgtEl>
                                      </p:cBhvr>
                                    </p:animEffect>
                                    <p:anim calcmode="lin" valueType="num">
                                      <p:cBhvr>
                                        <p:cTn id="8" dur="1000" fill="hold"/>
                                        <p:tgtEl>
                                          <p:spTgt spid="669"/>
                                        </p:tgtEl>
                                        <p:attrNameLst>
                                          <p:attrName>ppt_x</p:attrName>
                                        </p:attrNameLst>
                                      </p:cBhvr>
                                      <p:tavLst>
                                        <p:tav tm="0">
                                          <p:val>
                                            <p:strVal val="#ppt_x"/>
                                          </p:val>
                                        </p:tav>
                                        <p:tav tm="100000">
                                          <p:val>
                                            <p:strVal val="#ppt_x"/>
                                          </p:val>
                                        </p:tav>
                                      </p:tavLst>
                                    </p:anim>
                                    <p:anim calcmode="lin" valueType="num">
                                      <p:cBhvr>
                                        <p:cTn id="9" dur="1000" fill="hold"/>
                                        <p:tgtEl>
                                          <p:spTgt spid="66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68"/>
                                        </p:tgtEl>
                                        <p:attrNameLst>
                                          <p:attrName>style.visibility</p:attrName>
                                        </p:attrNameLst>
                                      </p:cBhvr>
                                      <p:to>
                                        <p:strVal val="visible"/>
                                      </p:to>
                                    </p:set>
                                    <p:animEffect transition="in" filter="fade">
                                      <p:cBhvr>
                                        <p:cTn id="12" dur="1000"/>
                                        <p:tgtEl>
                                          <p:spTgt spid="668"/>
                                        </p:tgtEl>
                                      </p:cBhvr>
                                    </p:animEffect>
                                    <p:anim calcmode="lin" valueType="num">
                                      <p:cBhvr>
                                        <p:cTn id="13" dur="1000" fill="hold"/>
                                        <p:tgtEl>
                                          <p:spTgt spid="668"/>
                                        </p:tgtEl>
                                        <p:attrNameLst>
                                          <p:attrName>ppt_x</p:attrName>
                                        </p:attrNameLst>
                                      </p:cBhvr>
                                      <p:tavLst>
                                        <p:tav tm="0">
                                          <p:val>
                                            <p:strVal val="#ppt_x"/>
                                          </p:val>
                                        </p:tav>
                                        <p:tav tm="100000">
                                          <p:val>
                                            <p:strVal val="#ppt_x"/>
                                          </p:val>
                                        </p:tav>
                                      </p:tavLst>
                                    </p:anim>
                                    <p:anim calcmode="lin" valueType="num">
                                      <p:cBhvr>
                                        <p:cTn id="14" dur="1000" fill="hold"/>
                                        <p:tgtEl>
                                          <p:spTgt spid="6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91"/>
                                        </p:tgtEl>
                                        <p:attrNameLst>
                                          <p:attrName>style.visibility</p:attrName>
                                        </p:attrNameLst>
                                      </p:cBhvr>
                                      <p:to>
                                        <p:strVal val="visible"/>
                                      </p:to>
                                    </p:set>
                                    <p:animEffect transition="in" filter="fade">
                                      <p:cBhvr>
                                        <p:cTn id="19" dur="1000"/>
                                        <p:tgtEl>
                                          <p:spTgt spid="691"/>
                                        </p:tgtEl>
                                      </p:cBhvr>
                                    </p:animEffect>
                                    <p:anim calcmode="lin" valueType="num">
                                      <p:cBhvr>
                                        <p:cTn id="20" dur="1000" fill="hold"/>
                                        <p:tgtEl>
                                          <p:spTgt spid="691"/>
                                        </p:tgtEl>
                                        <p:attrNameLst>
                                          <p:attrName>ppt_x</p:attrName>
                                        </p:attrNameLst>
                                      </p:cBhvr>
                                      <p:tavLst>
                                        <p:tav tm="0">
                                          <p:val>
                                            <p:strVal val="#ppt_x"/>
                                          </p:val>
                                        </p:tav>
                                        <p:tav tm="100000">
                                          <p:val>
                                            <p:strVal val="#ppt_x"/>
                                          </p:val>
                                        </p:tav>
                                      </p:tavLst>
                                    </p:anim>
                                    <p:anim calcmode="lin" valueType="num">
                                      <p:cBhvr>
                                        <p:cTn id="21" dur="1000" fill="hold"/>
                                        <p:tgtEl>
                                          <p:spTgt spid="69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80"/>
                                        </p:tgtEl>
                                        <p:attrNameLst>
                                          <p:attrName>style.visibility</p:attrName>
                                        </p:attrNameLst>
                                      </p:cBhvr>
                                      <p:to>
                                        <p:strVal val="visible"/>
                                      </p:to>
                                    </p:set>
                                    <p:animEffect transition="in" filter="fade">
                                      <p:cBhvr>
                                        <p:cTn id="24" dur="1000"/>
                                        <p:tgtEl>
                                          <p:spTgt spid="680"/>
                                        </p:tgtEl>
                                      </p:cBhvr>
                                    </p:animEffect>
                                    <p:anim calcmode="lin" valueType="num">
                                      <p:cBhvr>
                                        <p:cTn id="25" dur="1000" fill="hold"/>
                                        <p:tgtEl>
                                          <p:spTgt spid="680"/>
                                        </p:tgtEl>
                                        <p:attrNameLst>
                                          <p:attrName>ppt_x</p:attrName>
                                        </p:attrNameLst>
                                      </p:cBhvr>
                                      <p:tavLst>
                                        <p:tav tm="0">
                                          <p:val>
                                            <p:strVal val="#ppt_x"/>
                                          </p:val>
                                        </p:tav>
                                        <p:tav tm="100000">
                                          <p:val>
                                            <p:strVal val="#ppt_x"/>
                                          </p:val>
                                        </p:tav>
                                      </p:tavLst>
                                    </p:anim>
                                    <p:anim calcmode="lin" valueType="num">
                                      <p:cBhvr>
                                        <p:cTn id="26" dur="1000" fill="hold"/>
                                        <p:tgtEl>
                                          <p:spTgt spid="68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92"/>
                                        </p:tgtEl>
                                        <p:attrNameLst>
                                          <p:attrName>style.visibility</p:attrName>
                                        </p:attrNameLst>
                                      </p:cBhvr>
                                      <p:to>
                                        <p:strVal val="visible"/>
                                      </p:to>
                                    </p:set>
                                    <p:animEffect transition="in" filter="fade">
                                      <p:cBhvr>
                                        <p:cTn id="31" dur="1000"/>
                                        <p:tgtEl>
                                          <p:spTgt spid="692"/>
                                        </p:tgtEl>
                                      </p:cBhvr>
                                    </p:animEffect>
                                    <p:anim calcmode="lin" valueType="num">
                                      <p:cBhvr>
                                        <p:cTn id="32" dur="1000" fill="hold"/>
                                        <p:tgtEl>
                                          <p:spTgt spid="692"/>
                                        </p:tgtEl>
                                        <p:attrNameLst>
                                          <p:attrName>ppt_x</p:attrName>
                                        </p:attrNameLst>
                                      </p:cBhvr>
                                      <p:tavLst>
                                        <p:tav tm="0">
                                          <p:val>
                                            <p:strVal val="#ppt_x"/>
                                          </p:val>
                                        </p:tav>
                                        <p:tav tm="100000">
                                          <p:val>
                                            <p:strVal val="#ppt_x"/>
                                          </p:val>
                                        </p:tav>
                                      </p:tavLst>
                                    </p:anim>
                                    <p:anim calcmode="lin" valueType="num">
                                      <p:cBhvr>
                                        <p:cTn id="33" dur="1000" fill="hold"/>
                                        <p:tgtEl>
                                          <p:spTgt spid="69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82"/>
                                        </p:tgtEl>
                                        <p:attrNameLst>
                                          <p:attrName>style.visibility</p:attrName>
                                        </p:attrNameLst>
                                      </p:cBhvr>
                                      <p:to>
                                        <p:strVal val="visible"/>
                                      </p:to>
                                    </p:set>
                                    <p:animEffect transition="in" filter="fade">
                                      <p:cBhvr>
                                        <p:cTn id="36" dur="1000"/>
                                        <p:tgtEl>
                                          <p:spTgt spid="682"/>
                                        </p:tgtEl>
                                      </p:cBhvr>
                                    </p:animEffect>
                                    <p:anim calcmode="lin" valueType="num">
                                      <p:cBhvr>
                                        <p:cTn id="37" dur="1000" fill="hold"/>
                                        <p:tgtEl>
                                          <p:spTgt spid="682"/>
                                        </p:tgtEl>
                                        <p:attrNameLst>
                                          <p:attrName>ppt_x</p:attrName>
                                        </p:attrNameLst>
                                      </p:cBhvr>
                                      <p:tavLst>
                                        <p:tav tm="0">
                                          <p:val>
                                            <p:strVal val="#ppt_x"/>
                                          </p:val>
                                        </p:tav>
                                        <p:tav tm="100000">
                                          <p:val>
                                            <p:strVal val="#ppt_x"/>
                                          </p:val>
                                        </p:tav>
                                      </p:tavLst>
                                    </p:anim>
                                    <p:anim calcmode="lin" valueType="num">
                                      <p:cBhvr>
                                        <p:cTn id="38" dur="1000" fill="hold"/>
                                        <p:tgtEl>
                                          <p:spTgt spid="6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 grpId="0"/>
      <p:bldP spid="669" grpId="0"/>
      <p:bldP spid="680" grpId="0"/>
      <p:bldP spid="682" grpId="0"/>
      <p:bldP spid="691" grpId="0"/>
      <p:bldP spid="69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Conclusion</a:t>
            </a:r>
          </a:p>
        </p:txBody>
      </p:sp>
      <p:grpSp>
        <p:nvGrpSpPr>
          <p:cNvPr id="7" name="Groupe 6">
            <a:extLst>
              <a:ext uri="{FF2B5EF4-FFF2-40B4-BE49-F238E27FC236}">
                <a16:creationId xmlns:a16="http://schemas.microsoft.com/office/drawing/2014/main" id="{47931E61-B657-49E6-8DC3-7751FE57CE33}"/>
              </a:ext>
            </a:extLst>
          </p:cNvPr>
          <p:cNvGrpSpPr/>
          <p:nvPr>
            <p:custDataLst>
              <p:tags r:id="rId2"/>
            </p:custDataLst>
          </p:nvPr>
        </p:nvGrpSpPr>
        <p:grpSpPr>
          <a:xfrm>
            <a:off x="1771796" y="1545496"/>
            <a:ext cx="1784463" cy="2052508"/>
            <a:chOff x="1608776" y="1579417"/>
            <a:chExt cx="1784463" cy="2052508"/>
          </a:xfrm>
        </p:grpSpPr>
        <p:pic>
          <p:nvPicPr>
            <p:cNvPr id="3074" name="Picture 2">
              <a:extLst>
                <a:ext uri="{FF2B5EF4-FFF2-40B4-BE49-F238E27FC236}">
                  <a16:creationId xmlns:a16="http://schemas.microsoft.com/office/drawing/2014/main" id="{0637B89F-1B2C-4A47-AB0E-3A45A4CBDC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1341" y="1579417"/>
              <a:ext cx="1629641" cy="1629641"/>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34CFD7C7-6B19-4847-B43A-57C50D7E229C}"/>
                </a:ext>
              </a:extLst>
            </p:cNvPr>
            <p:cNvSpPr txBox="1"/>
            <p:nvPr/>
          </p:nvSpPr>
          <p:spPr>
            <a:xfrm>
              <a:off x="1608776" y="3324148"/>
              <a:ext cx="1784463" cy="307777"/>
            </a:xfrm>
            <a:prstGeom prst="rect">
              <a:avLst/>
            </a:prstGeom>
            <a:noFill/>
          </p:spPr>
          <p:txBody>
            <a:bodyPr wrap="none" rtlCol="0">
              <a:spAutoFit/>
            </a:bodyPr>
            <a:lstStyle/>
            <a:p>
              <a:r>
                <a:rPr lang="fr-FR" dirty="0"/>
                <a:t>Freelance = ~70 €/h</a:t>
              </a:r>
            </a:p>
          </p:txBody>
        </p:sp>
      </p:grpSp>
      <p:grpSp>
        <p:nvGrpSpPr>
          <p:cNvPr id="6" name="Groupe 5">
            <a:extLst>
              <a:ext uri="{FF2B5EF4-FFF2-40B4-BE49-F238E27FC236}">
                <a16:creationId xmlns:a16="http://schemas.microsoft.com/office/drawing/2014/main" id="{ACFFB1AC-7540-47EF-A170-28EE7333EEE5}"/>
              </a:ext>
            </a:extLst>
          </p:cNvPr>
          <p:cNvGrpSpPr/>
          <p:nvPr>
            <p:custDataLst>
              <p:tags r:id="rId3"/>
            </p:custDataLst>
          </p:nvPr>
        </p:nvGrpSpPr>
        <p:grpSpPr>
          <a:xfrm>
            <a:off x="5278362" y="1547775"/>
            <a:ext cx="2143536" cy="2047951"/>
            <a:chOff x="3800173" y="1579417"/>
            <a:chExt cx="2143536" cy="2047951"/>
          </a:xfrm>
        </p:grpSpPr>
        <p:pic>
          <p:nvPicPr>
            <p:cNvPr id="3076" name="Picture 4">
              <a:extLst>
                <a:ext uri="{FF2B5EF4-FFF2-40B4-BE49-F238E27FC236}">
                  <a16:creationId xmlns:a16="http://schemas.microsoft.com/office/drawing/2014/main" id="{69751D4A-DFDE-4F2D-BADB-62E5CD9F10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2275" y="1579417"/>
              <a:ext cx="1629641" cy="1629641"/>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60A40F91-1824-4619-89DA-B66850448CA1}"/>
                </a:ext>
              </a:extLst>
            </p:cNvPr>
            <p:cNvSpPr txBox="1"/>
            <p:nvPr/>
          </p:nvSpPr>
          <p:spPr>
            <a:xfrm>
              <a:off x="3800173" y="3319591"/>
              <a:ext cx="2143536" cy="307777"/>
            </a:xfrm>
            <a:prstGeom prst="rect">
              <a:avLst/>
            </a:prstGeom>
            <a:noFill/>
          </p:spPr>
          <p:txBody>
            <a:bodyPr wrap="none" rtlCol="0">
              <a:spAutoFit/>
            </a:bodyPr>
            <a:lstStyle/>
            <a:p>
              <a:r>
                <a:rPr lang="fr-FR" dirty="0"/>
                <a:t>Déploiement = ~0,11 €/h</a:t>
              </a:r>
            </a:p>
          </p:txBody>
        </p:sp>
      </p:grpSp>
    </p:spTree>
    <p:extLst>
      <p:ext uri="{BB962C8B-B14F-4D97-AF65-F5344CB8AC3E}">
        <p14:creationId xmlns:p14="http://schemas.microsoft.com/office/powerpoint/2010/main" val="3468140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Modèle avancé</a:t>
            </a:r>
          </a:p>
        </p:txBody>
      </p:sp>
      <p:pic>
        <p:nvPicPr>
          <p:cNvPr id="4098" name="Picture 2">
            <a:extLst>
              <a:ext uri="{FF2B5EF4-FFF2-40B4-BE49-F238E27FC236}">
                <a16:creationId xmlns:a16="http://schemas.microsoft.com/office/drawing/2014/main" id="{89835E9C-24E3-48CF-87D2-DA923ED4B3B5}"/>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1350304" y="1281020"/>
            <a:ext cx="2419130" cy="2803284"/>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que 2">
            <a:extLst>
              <a:ext uri="{FF2B5EF4-FFF2-40B4-BE49-F238E27FC236}">
                <a16:creationId xmlns:a16="http://schemas.microsoft.com/office/drawing/2014/main" id="{3696F9FA-4F11-4539-9326-AC2817DD6759}"/>
              </a:ext>
            </a:extLst>
          </p:cNvPr>
          <p:cNvPicPr>
            <a:picLocks noChangeAspect="1"/>
          </p:cNvPicPr>
          <p:nvPr>
            <p:custDataLst>
              <p:tags r:id="rId3"/>
            </p:custDataLst>
          </p:nvPr>
        </p:nvPicPr>
        <p:blipFill>
          <a:blip r:embed="rId7">
            <a:extLst>
              <a:ext uri="{96DAC541-7B7A-43D3-8B79-37D633B846F1}">
                <asvg:svgBlip xmlns:asvg="http://schemas.microsoft.com/office/drawing/2016/SVG/main" r:embed="rId8"/>
              </a:ext>
            </a:extLst>
          </a:blip>
          <a:stretch>
            <a:fillRect/>
          </a:stretch>
        </p:blipFill>
        <p:spPr>
          <a:xfrm>
            <a:off x="3769434" y="1110577"/>
            <a:ext cx="5102745" cy="3144169"/>
          </a:xfrm>
          <a:prstGeom prst="rect">
            <a:avLst/>
          </a:prstGeom>
        </p:spPr>
      </p:pic>
    </p:spTree>
    <p:extLst>
      <p:ext uri="{BB962C8B-B14F-4D97-AF65-F5344CB8AC3E}">
        <p14:creationId xmlns:p14="http://schemas.microsoft.com/office/powerpoint/2010/main" val="3719293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Modèle avancé</a:t>
            </a:r>
          </a:p>
        </p:txBody>
      </p:sp>
      <p:pic>
        <p:nvPicPr>
          <p:cNvPr id="4" name="Image 3">
            <a:extLst>
              <a:ext uri="{FF2B5EF4-FFF2-40B4-BE49-F238E27FC236}">
                <a16:creationId xmlns:a16="http://schemas.microsoft.com/office/drawing/2014/main" id="{A79C8115-E5A9-4AD2-A968-25C6DF30518D}"/>
              </a:ext>
            </a:extLst>
          </p:cNvPr>
          <p:cNvPicPr>
            <a:picLocks noChangeAspect="1"/>
          </p:cNvPicPr>
          <p:nvPr>
            <p:custDataLst>
              <p:tags r:id="rId2"/>
            </p:custDataLst>
          </p:nvPr>
        </p:nvPicPr>
        <p:blipFill>
          <a:blip r:embed="rId5"/>
          <a:stretch>
            <a:fillRect/>
          </a:stretch>
        </p:blipFill>
        <p:spPr>
          <a:xfrm>
            <a:off x="3059596" y="1279811"/>
            <a:ext cx="3024808" cy="3024808"/>
          </a:xfrm>
          <a:prstGeom prst="rect">
            <a:avLst/>
          </a:prstGeom>
        </p:spPr>
      </p:pic>
    </p:spTree>
    <p:extLst>
      <p:ext uri="{BB962C8B-B14F-4D97-AF65-F5344CB8AC3E}">
        <p14:creationId xmlns:p14="http://schemas.microsoft.com/office/powerpoint/2010/main" val="2818312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9">
            <a:extLst>
              <a:ext uri="{FF2B5EF4-FFF2-40B4-BE49-F238E27FC236}">
                <a16:creationId xmlns:a16="http://schemas.microsoft.com/office/drawing/2014/main" id="{CB50A08B-8DA2-48C8-91A1-9BAB2BC8D266}"/>
              </a:ext>
            </a:extLst>
          </p:cNvPr>
          <p:cNvSpPr>
            <a:spLocks noGrp="1"/>
          </p:cNvSpPr>
          <p:nvPr>
            <p:ph type="title"/>
            <p:custDataLst>
              <p:tags r:id="rId1"/>
            </p:custDataLst>
          </p:nvPr>
        </p:nvSpPr>
        <p:spPr>
          <a:xfrm>
            <a:off x="1100500" y="640850"/>
            <a:ext cx="6942900" cy="515700"/>
          </a:xfrm>
        </p:spPr>
        <p:txBody>
          <a:bodyPr/>
          <a:lstStyle/>
          <a:p>
            <a:r>
              <a:rPr lang="fr-FR" dirty="0"/>
              <a:t>Modèle avancé</a:t>
            </a:r>
          </a:p>
        </p:txBody>
      </p:sp>
      <p:pic>
        <p:nvPicPr>
          <p:cNvPr id="3" name="Image 2">
            <a:extLst>
              <a:ext uri="{FF2B5EF4-FFF2-40B4-BE49-F238E27FC236}">
                <a16:creationId xmlns:a16="http://schemas.microsoft.com/office/drawing/2014/main" id="{B580F412-B67E-4C9A-B2A9-DD54B21B0A13}"/>
              </a:ext>
            </a:extLst>
          </p:cNvPr>
          <p:cNvPicPr>
            <a:picLocks noChangeAspect="1"/>
          </p:cNvPicPr>
          <p:nvPr>
            <p:custDataLst>
              <p:tags r:id="rId2"/>
            </p:custDataLst>
          </p:nvPr>
        </p:nvPicPr>
        <p:blipFill>
          <a:blip r:embed="rId5"/>
          <a:stretch>
            <a:fillRect/>
          </a:stretch>
        </p:blipFill>
        <p:spPr>
          <a:xfrm>
            <a:off x="3028950" y="1285875"/>
            <a:ext cx="3086100" cy="2571750"/>
          </a:xfrm>
          <a:prstGeom prst="rect">
            <a:avLst/>
          </a:prstGeom>
        </p:spPr>
      </p:pic>
    </p:spTree>
    <p:extLst>
      <p:ext uri="{BB962C8B-B14F-4D97-AF65-F5344CB8AC3E}">
        <p14:creationId xmlns:p14="http://schemas.microsoft.com/office/powerpoint/2010/main" val="2946947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err="1"/>
              <a:t>Tokenization</a:t>
            </a:r>
            <a:endParaRPr lang="fr-FR" dirty="0"/>
          </a:p>
        </p:txBody>
      </p:sp>
      <p:pic>
        <p:nvPicPr>
          <p:cNvPr id="6146" name="Picture 2">
            <a:extLst>
              <a:ext uri="{FF2B5EF4-FFF2-40B4-BE49-F238E27FC236}">
                <a16:creationId xmlns:a16="http://schemas.microsoft.com/office/drawing/2014/main" id="{73918786-8380-4A44-B785-6BE4ED1BB9E3}"/>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914525" y="1519238"/>
            <a:ext cx="5314950"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906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Word </a:t>
            </a:r>
            <a:r>
              <a:rPr lang="fr-FR" dirty="0" err="1"/>
              <a:t>embedding</a:t>
            </a:r>
            <a:endParaRPr lang="fr-FR" dirty="0"/>
          </a:p>
        </p:txBody>
      </p:sp>
      <p:pic>
        <p:nvPicPr>
          <p:cNvPr id="7170" name="Picture 2" descr="Deep Learning for NLP: Word Embeddings | by z_ai | Towards Data Science">
            <a:extLst>
              <a:ext uri="{FF2B5EF4-FFF2-40B4-BE49-F238E27FC236}">
                <a16:creationId xmlns:a16="http://schemas.microsoft.com/office/drawing/2014/main" id="{25B132BB-5A3B-43B2-B2EC-C4615EC7DB27}"/>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042705" y="1287894"/>
            <a:ext cx="7058590" cy="3039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37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Word </a:t>
            </a:r>
            <a:r>
              <a:rPr lang="fr-FR" dirty="0" err="1"/>
              <a:t>embedding</a:t>
            </a:r>
            <a:endParaRPr lang="fr-FR" dirty="0"/>
          </a:p>
        </p:txBody>
      </p:sp>
      <p:sp>
        <p:nvSpPr>
          <p:cNvPr id="4" name="Google Shape;888;p46">
            <a:extLst>
              <a:ext uri="{FF2B5EF4-FFF2-40B4-BE49-F238E27FC236}">
                <a16:creationId xmlns:a16="http://schemas.microsoft.com/office/drawing/2014/main" id="{4947315D-12CF-43AB-82EA-46CF408247DF}"/>
              </a:ext>
            </a:extLst>
          </p:cNvPr>
          <p:cNvSpPr txBox="1">
            <a:spLocks/>
          </p:cNvSpPr>
          <p:nvPr>
            <p:custDataLst>
              <p:tags r:id="rId2"/>
            </p:custDataLst>
          </p:nvPr>
        </p:nvSpPr>
        <p:spPr>
          <a:xfrm>
            <a:off x="1175838" y="2436300"/>
            <a:ext cx="1375800" cy="27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Font typeface="Roboto"/>
              <a:buNone/>
            </a:pPr>
            <a:r>
              <a:rPr lang="fr-FR" sz="1800" dirty="0" err="1">
                <a:solidFill>
                  <a:schemeClr val="dk1"/>
                </a:solidFill>
                <a:latin typeface="Limelight"/>
                <a:ea typeface="Limelight"/>
                <a:cs typeface="Limelight"/>
                <a:sym typeface="Limelight"/>
              </a:rPr>
              <a:t>GloVe</a:t>
            </a:r>
            <a:endParaRPr lang="fr-FR" sz="1800" dirty="0">
              <a:solidFill>
                <a:schemeClr val="dk1"/>
              </a:solidFill>
              <a:latin typeface="Limelight"/>
              <a:ea typeface="Limelight"/>
              <a:cs typeface="Limelight"/>
              <a:sym typeface="Limelight"/>
            </a:endParaRPr>
          </a:p>
        </p:txBody>
      </p:sp>
      <p:pic>
        <p:nvPicPr>
          <p:cNvPr id="8194" name="Picture 2">
            <a:extLst>
              <a:ext uri="{FF2B5EF4-FFF2-40B4-BE49-F238E27FC236}">
                <a16:creationId xmlns:a16="http://schemas.microsoft.com/office/drawing/2014/main" id="{EBEBFD23-C013-4ED5-9CA7-B5C795C8E5DD}"/>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727476" y="1727225"/>
            <a:ext cx="1689050" cy="168905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88;p46">
            <a:extLst>
              <a:ext uri="{FF2B5EF4-FFF2-40B4-BE49-F238E27FC236}">
                <a16:creationId xmlns:a16="http://schemas.microsoft.com/office/drawing/2014/main" id="{28B5E0EF-D0D2-489F-9988-1602F1F6EA9A}"/>
              </a:ext>
            </a:extLst>
          </p:cNvPr>
          <p:cNvSpPr txBox="1">
            <a:spLocks/>
          </p:cNvSpPr>
          <p:nvPr>
            <p:custDataLst>
              <p:tags r:id="rId4"/>
            </p:custDataLst>
          </p:nvPr>
        </p:nvSpPr>
        <p:spPr>
          <a:xfrm>
            <a:off x="6592364" y="2436300"/>
            <a:ext cx="1375800" cy="27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Font typeface="Roboto"/>
              <a:buNone/>
            </a:pPr>
            <a:r>
              <a:rPr lang="fr-FR" sz="1800" dirty="0">
                <a:solidFill>
                  <a:schemeClr val="dk1"/>
                </a:solidFill>
                <a:latin typeface="Limelight"/>
                <a:ea typeface="Limelight"/>
                <a:cs typeface="Limelight"/>
                <a:sym typeface="Limelight"/>
              </a:rPr>
              <a:t>Word2Vec</a:t>
            </a:r>
          </a:p>
        </p:txBody>
      </p:sp>
    </p:spTree>
    <p:extLst>
      <p:ext uri="{BB962C8B-B14F-4D97-AF65-F5344CB8AC3E}">
        <p14:creationId xmlns:p14="http://schemas.microsoft.com/office/powerpoint/2010/main" val="1769360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Baseline</a:t>
            </a:r>
          </a:p>
        </p:txBody>
      </p:sp>
      <p:pic>
        <p:nvPicPr>
          <p:cNvPr id="9218" name="Picture 2">
            <a:extLst>
              <a:ext uri="{FF2B5EF4-FFF2-40B4-BE49-F238E27FC236}">
                <a16:creationId xmlns:a16="http://schemas.microsoft.com/office/drawing/2014/main" id="{61B7F308-F89B-4529-8A92-E5D548736D77}"/>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88;p46">
            <a:extLst>
              <a:ext uri="{FF2B5EF4-FFF2-40B4-BE49-F238E27FC236}">
                <a16:creationId xmlns:a16="http://schemas.microsoft.com/office/drawing/2014/main" id="{2085BB59-9B84-4350-B469-07BFB0B11CFC}"/>
              </a:ext>
            </a:extLst>
          </p:cNvPr>
          <p:cNvSpPr txBox="1">
            <a:spLocks/>
          </p:cNvSpPr>
          <p:nvPr>
            <p:custDataLst>
              <p:tags r:id="rId3"/>
            </p:custDataLst>
          </p:nvPr>
        </p:nvSpPr>
        <p:spPr>
          <a:xfrm>
            <a:off x="3884050" y="3986950"/>
            <a:ext cx="1375800" cy="27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Font typeface="Roboto"/>
              <a:buNone/>
            </a:pPr>
            <a:r>
              <a:rPr lang="fr-FR" sz="1800" dirty="0">
                <a:solidFill>
                  <a:schemeClr val="dk1"/>
                </a:solidFill>
                <a:latin typeface="Limelight"/>
                <a:ea typeface="Limelight"/>
                <a:cs typeface="Limelight"/>
                <a:sym typeface="Limelight"/>
              </a:rPr>
              <a:t>RNN</a:t>
            </a:r>
          </a:p>
        </p:txBody>
      </p:sp>
    </p:spTree>
    <p:extLst>
      <p:ext uri="{BB962C8B-B14F-4D97-AF65-F5344CB8AC3E}">
        <p14:creationId xmlns:p14="http://schemas.microsoft.com/office/powerpoint/2010/main" val="238037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re 1">
            <a:extLst>
              <a:ext uri="{FF2B5EF4-FFF2-40B4-BE49-F238E27FC236}">
                <a16:creationId xmlns:a16="http://schemas.microsoft.com/office/drawing/2014/main" id="{564A74C4-CB7A-49E2-B733-BA604C47A86D}"/>
              </a:ext>
            </a:extLst>
          </p:cNvPr>
          <p:cNvSpPr>
            <a:spLocks noGrp="1"/>
          </p:cNvSpPr>
          <p:nvPr>
            <p:ph type="title"/>
            <p:custDataLst>
              <p:tags r:id="rId1"/>
            </p:custDataLst>
          </p:nvPr>
        </p:nvSpPr>
        <p:spPr>
          <a:xfrm>
            <a:off x="1100550" y="17258"/>
            <a:ext cx="6942900" cy="515700"/>
          </a:xfrm>
        </p:spPr>
        <p:txBody>
          <a:bodyPr/>
          <a:lstStyle/>
          <a:p>
            <a:pPr algn="ctr"/>
            <a:r>
              <a:rPr lang="fr-FR" dirty="0"/>
              <a:t>Réseau de neurones</a:t>
            </a:r>
          </a:p>
        </p:txBody>
      </p:sp>
      <p:pic>
        <p:nvPicPr>
          <p:cNvPr id="67" name="Image 66">
            <a:extLst>
              <a:ext uri="{FF2B5EF4-FFF2-40B4-BE49-F238E27FC236}">
                <a16:creationId xmlns:a16="http://schemas.microsoft.com/office/drawing/2014/main" id="{9603E04D-B397-4BD2-933D-BD2F11FE249E}"/>
              </a:ext>
            </a:extLst>
          </p:cNvPr>
          <p:cNvPicPr>
            <a:picLocks noChangeAspect="1"/>
          </p:cNvPicPr>
          <p:nvPr>
            <p:custDataLst>
              <p:tags r:id="rId2"/>
            </p:custDataLst>
          </p:nvPr>
        </p:nvPicPr>
        <p:blipFill>
          <a:blip r:embed="rId20"/>
          <a:stretch>
            <a:fillRect/>
          </a:stretch>
        </p:blipFill>
        <p:spPr>
          <a:xfrm>
            <a:off x="393537" y="2313900"/>
            <a:ext cx="1734995" cy="515701"/>
          </a:xfrm>
          <a:prstGeom prst="rect">
            <a:avLst/>
          </a:prstGeom>
        </p:spPr>
      </p:pic>
      <p:sp>
        <p:nvSpPr>
          <p:cNvPr id="68" name="Google Shape;888;p46">
            <a:extLst>
              <a:ext uri="{FF2B5EF4-FFF2-40B4-BE49-F238E27FC236}">
                <a16:creationId xmlns:a16="http://schemas.microsoft.com/office/drawing/2014/main" id="{76365788-3F90-4653-9F4E-D042E878B2CB}"/>
              </a:ext>
            </a:extLst>
          </p:cNvPr>
          <p:cNvSpPr txBox="1">
            <a:spLocks/>
          </p:cNvSpPr>
          <p:nvPr>
            <p:custDataLst>
              <p:tags r:id="rId3"/>
            </p:custDataLst>
          </p:nvPr>
        </p:nvSpPr>
        <p:spPr>
          <a:xfrm>
            <a:off x="876725" y="3294736"/>
            <a:ext cx="768618" cy="27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None/>
            </a:pPr>
            <a:r>
              <a:rPr lang="fr-FR" sz="1000" dirty="0">
                <a:solidFill>
                  <a:schemeClr val="tx1"/>
                </a:solidFill>
                <a:latin typeface="Limelight"/>
                <a:ea typeface="Limelight"/>
                <a:cs typeface="Limelight"/>
                <a:sym typeface="Limelight"/>
              </a:rPr>
              <a:t>Entrées</a:t>
            </a:r>
            <a:endParaRPr lang="fr-FR" sz="1800" dirty="0">
              <a:solidFill>
                <a:schemeClr val="tx1"/>
              </a:solidFill>
              <a:latin typeface="Limelight"/>
              <a:ea typeface="Limelight"/>
              <a:cs typeface="Limelight"/>
              <a:sym typeface="Limelight"/>
            </a:endParaRPr>
          </a:p>
        </p:txBody>
      </p:sp>
      <p:sp>
        <p:nvSpPr>
          <p:cNvPr id="69" name="ZoneTexte 68">
            <a:extLst>
              <a:ext uri="{FF2B5EF4-FFF2-40B4-BE49-F238E27FC236}">
                <a16:creationId xmlns:a16="http://schemas.microsoft.com/office/drawing/2014/main" id="{77F7FD31-140E-47DD-B5F3-73DFC54661A9}"/>
              </a:ext>
            </a:extLst>
          </p:cNvPr>
          <p:cNvSpPr txBox="1"/>
          <p:nvPr>
            <p:custDataLst>
              <p:tags r:id="rId4"/>
            </p:custDataLst>
          </p:nvPr>
        </p:nvSpPr>
        <p:spPr>
          <a:xfrm>
            <a:off x="2522069" y="2094697"/>
            <a:ext cx="1228221" cy="954107"/>
          </a:xfrm>
          <a:prstGeom prst="rect">
            <a:avLst/>
          </a:prstGeom>
          <a:noFill/>
        </p:spPr>
        <p:txBody>
          <a:bodyPr wrap="none" rtlCol="0">
            <a:spAutoFit/>
          </a:bodyPr>
          <a:lstStyle/>
          <a:p>
            <a:r>
              <a:rPr lang="fr-FR" dirty="0"/>
              <a:t>[[76, 78, 13],</a:t>
            </a:r>
          </a:p>
          <a:p>
            <a:r>
              <a:rPr lang="fr-FR" dirty="0"/>
              <a:t>[21, 10, 90],</a:t>
            </a:r>
          </a:p>
          <a:p>
            <a:r>
              <a:rPr lang="fr-FR" dirty="0"/>
              <a:t>[200, 22, 23],</a:t>
            </a:r>
          </a:p>
          <a:p>
            <a:r>
              <a:rPr lang="fr-FR" dirty="0"/>
              <a:t>…,</a:t>
            </a:r>
          </a:p>
        </p:txBody>
      </p:sp>
      <p:sp>
        <p:nvSpPr>
          <p:cNvPr id="70" name="Google Shape;888;p46">
            <a:extLst>
              <a:ext uri="{FF2B5EF4-FFF2-40B4-BE49-F238E27FC236}">
                <a16:creationId xmlns:a16="http://schemas.microsoft.com/office/drawing/2014/main" id="{9F4E9298-DB8A-4BC0-9362-B8D1B8D8EEA0}"/>
              </a:ext>
            </a:extLst>
          </p:cNvPr>
          <p:cNvSpPr txBox="1">
            <a:spLocks/>
          </p:cNvSpPr>
          <p:nvPr>
            <p:custDataLst>
              <p:tags r:id="rId5"/>
            </p:custDataLst>
          </p:nvPr>
        </p:nvSpPr>
        <p:spPr>
          <a:xfrm>
            <a:off x="2652165" y="3292086"/>
            <a:ext cx="968028" cy="27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None/>
            </a:pPr>
            <a:r>
              <a:rPr lang="fr-FR" sz="1000" dirty="0">
                <a:solidFill>
                  <a:schemeClr val="tx1"/>
                </a:solidFill>
                <a:latin typeface="Limelight"/>
                <a:ea typeface="Limelight"/>
                <a:cs typeface="Limelight"/>
                <a:sym typeface="Limelight"/>
              </a:rPr>
              <a:t>Encodage numérique</a:t>
            </a:r>
          </a:p>
        </p:txBody>
      </p:sp>
      <p:sp>
        <p:nvSpPr>
          <p:cNvPr id="71" name="Google Shape;888;p46">
            <a:extLst>
              <a:ext uri="{FF2B5EF4-FFF2-40B4-BE49-F238E27FC236}">
                <a16:creationId xmlns:a16="http://schemas.microsoft.com/office/drawing/2014/main" id="{7A2BC0E5-C46E-4D27-B8D6-FAC4068BBEDE}"/>
              </a:ext>
            </a:extLst>
          </p:cNvPr>
          <p:cNvSpPr txBox="1">
            <a:spLocks/>
          </p:cNvSpPr>
          <p:nvPr>
            <p:custDataLst>
              <p:tags r:id="rId6"/>
            </p:custDataLst>
          </p:nvPr>
        </p:nvSpPr>
        <p:spPr>
          <a:xfrm>
            <a:off x="3393761" y="1314379"/>
            <a:ext cx="2356478" cy="27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None/>
            </a:pPr>
            <a:r>
              <a:rPr lang="fr-FR" sz="1000" dirty="0">
                <a:solidFill>
                  <a:schemeClr val="tx1"/>
                </a:solidFill>
                <a:latin typeface="Limelight"/>
                <a:ea typeface="Limelight"/>
                <a:cs typeface="Limelight"/>
                <a:sym typeface="Limelight"/>
              </a:rPr>
              <a:t>Apprends la représentation</a:t>
            </a:r>
          </a:p>
          <a:p>
            <a:pPr marL="0" indent="0" algn="ctr">
              <a:buNone/>
            </a:pPr>
            <a:r>
              <a:rPr lang="fr-FR" sz="1000" dirty="0">
                <a:solidFill>
                  <a:schemeClr val="tx1"/>
                </a:solidFill>
                <a:latin typeface="Limelight"/>
                <a:ea typeface="Limelight"/>
                <a:cs typeface="Limelight"/>
                <a:sym typeface="Limelight"/>
              </a:rPr>
              <a:t>(motifs/caractéristiques/poids)</a:t>
            </a:r>
          </a:p>
        </p:txBody>
      </p:sp>
      <p:sp>
        <p:nvSpPr>
          <p:cNvPr id="72" name="Google Shape;888;p46">
            <a:extLst>
              <a:ext uri="{FF2B5EF4-FFF2-40B4-BE49-F238E27FC236}">
                <a16:creationId xmlns:a16="http://schemas.microsoft.com/office/drawing/2014/main" id="{74B610F3-9067-4FFA-B716-196304BE25E2}"/>
              </a:ext>
            </a:extLst>
          </p:cNvPr>
          <p:cNvSpPr txBox="1">
            <a:spLocks/>
          </p:cNvSpPr>
          <p:nvPr>
            <p:custDataLst>
              <p:tags r:id="rId7"/>
            </p:custDataLst>
          </p:nvPr>
        </p:nvSpPr>
        <p:spPr>
          <a:xfrm>
            <a:off x="5862608" y="3312515"/>
            <a:ext cx="1261415" cy="27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None/>
            </a:pPr>
            <a:r>
              <a:rPr lang="fr-FR" sz="1000" dirty="0">
                <a:solidFill>
                  <a:schemeClr val="tx1"/>
                </a:solidFill>
                <a:latin typeface="Limelight"/>
                <a:ea typeface="Limelight"/>
                <a:cs typeface="Limelight"/>
                <a:sym typeface="Limelight"/>
              </a:rPr>
              <a:t>Résultats de la représentation</a:t>
            </a:r>
          </a:p>
        </p:txBody>
      </p:sp>
      <p:sp>
        <p:nvSpPr>
          <p:cNvPr id="73" name="Google Shape;888;p46">
            <a:extLst>
              <a:ext uri="{FF2B5EF4-FFF2-40B4-BE49-F238E27FC236}">
                <a16:creationId xmlns:a16="http://schemas.microsoft.com/office/drawing/2014/main" id="{F8CAE8D1-DD6C-445B-AA95-B8480C3B69BE}"/>
              </a:ext>
            </a:extLst>
          </p:cNvPr>
          <p:cNvSpPr txBox="1">
            <a:spLocks/>
          </p:cNvSpPr>
          <p:nvPr>
            <p:custDataLst>
              <p:tags r:id="rId8"/>
            </p:custDataLst>
          </p:nvPr>
        </p:nvSpPr>
        <p:spPr>
          <a:xfrm>
            <a:off x="7944693" y="2436300"/>
            <a:ext cx="681274" cy="27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None/>
            </a:pPr>
            <a:r>
              <a:rPr lang="fr-FR" sz="1000" dirty="0">
                <a:solidFill>
                  <a:schemeClr val="tx1"/>
                </a:solidFill>
                <a:latin typeface="Limelight"/>
                <a:ea typeface="Limelight"/>
                <a:cs typeface="Limelight"/>
                <a:sym typeface="Limelight"/>
              </a:rPr>
              <a:t>Sorties</a:t>
            </a:r>
            <a:endParaRPr lang="fr-FR" sz="1200" dirty="0">
              <a:solidFill>
                <a:schemeClr val="tx1"/>
              </a:solidFill>
              <a:latin typeface="Limelight"/>
              <a:ea typeface="Limelight"/>
              <a:cs typeface="Limelight"/>
              <a:sym typeface="Limelight"/>
            </a:endParaRPr>
          </a:p>
        </p:txBody>
      </p:sp>
      <p:pic>
        <p:nvPicPr>
          <p:cNvPr id="74" name="Picture 2">
            <a:extLst>
              <a:ext uri="{FF2B5EF4-FFF2-40B4-BE49-F238E27FC236}">
                <a16:creationId xmlns:a16="http://schemas.microsoft.com/office/drawing/2014/main" id="{FE30A7F6-A6A7-4C8F-A13B-6B67224A183E}"/>
              </a:ext>
            </a:extLst>
          </p:cNvPr>
          <p:cNvPicPr>
            <a:picLocks noChangeAspect="1" noChangeArrowheads="1"/>
          </p:cNvPicPr>
          <p:nvPr>
            <p:custDataLst>
              <p:tags r:id="rId9"/>
            </p:custDataLst>
          </p:nvPr>
        </p:nvPicPr>
        <p:blipFill>
          <a:blip r:embed="rId21">
            <a:extLst>
              <a:ext uri="{28A0092B-C50C-407E-A947-70E740481C1C}">
                <a14:useLocalDpi xmlns:a14="http://schemas.microsoft.com/office/drawing/2010/main" val="0"/>
              </a:ext>
            </a:extLst>
          </a:blip>
          <a:srcRect/>
          <a:stretch>
            <a:fillRect/>
          </a:stretch>
        </p:blipFill>
        <p:spPr bwMode="auto">
          <a:xfrm>
            <a:off x="4143827" y="2062332"/>
            <a:ext cx="1018837" cy="1018837"/>
          </a:xfrm>
          <a:prstGeom prst="rect">
            <a:avLst/>
          </a:prstGeom>
          <a:noFill/>
          <a:extLst>
            <a:ext uri="{909E8E84-426E-40DD-AFC4-6F175D3DCCD1}">
              <a14:hiddenFill xmlns:a14="http://schemas.microsoft.com/office/drawing/2010/main">
                <a:solidFill>
                  <a:srgbClr val="FFFFFF"/>
                </a:solidFill>
              </a14:hiddenFill>
            </a:ext>
          </a:extLst>
        </p:spPr>
      </p:pic>
      <p:sp>
        <p:nvSpPr>
          <p:cNvPr id="75" name="ZoneTexte 74">
            <a:extLst>
              <a:ext uri="{FF2B5EF4-FFF2-40B4-BE49-F238E27FC236}">
                <a16:creationId xmlns:a16="http://schemas.microsoft.com/office/drawing/2014/main" id="{E7059ACD-005E-464E-B9F4-7D0387EBA9A2}"/>
              </a:ext>
            </a:extLst>
          </p:cNvPr>
          <p:cNvSpPr txBox="1"/>
          <p:nvPr>
            <p:custDataLst>
              <p:tags r:id="rId10"/>
            </p:custDataLst>
          </p:nvPr>
        </p:nvSpPr>
        <p:spPr>
          <a:xfrm>
            <a:off x="5556201" y="2202418"/>
            <a:ext cx="1874231" cy="738664"/>
          </a:xfrm>
          <a:prstGeom prst="rect">
            <a:avLst/>
          </a:prstGeom>
          <a:noFill/>
        </p:spPr>
        <p:txBody>
          <a:bodyPr wrap="none" rtlCol="0">
            <a:spAutoFit/>
          </a:bodyPr>
          <a:lstStyle/>
          <a:p>
            <a:r>
              <a:rPr lang="fr-FR" dirty="0"/>
              <a:t>[0,113, 0,999, 0,001],</a:t>
            </a:r>
          </a:p>
          <a:p>
            <a:r>
              <a:rPr lang="fr-FR" dirty="0"/>
              <a:t>[0,076, 0,094, 0,974],</a:t>
            </a:r>
          </a:p>
          <a:p>
            <a:r>
              <a:rPr lang="fr-FR" dirty="0"/>
              <a:t>…,</a:t>
            </a:r>
          </a:p>
        </p:txBody>
      </p:sp>
      <p:pic>
        <p:nvPicPr>
          <p:cNvPr id="76" name="Picture 12">
            <a:extLst>
              <a:ext uri="{FF2B5EF4-FFF2-40B4-BE49-F238E27FC236}">
                <a16:creationId xmlns:a16="http://schemas.microsoft.com/office/drawing/2014/main" id="{C57B150F-A475-4834-9BA5-66716CB46EB1}"/>
              </a:ext>
            </a:extLst>
          </p:cNvPr>
          <p:cNvPicPr>
            <a:picLocks noChangeAspect="1" noChangeArrowheads="1"/>
          </p:cNvPicPr>
          <p:nvPr>
            <p:custDataLst>
              <p:tags r:id="rId11"/>
            </p:custDataLst>
          </p:nvPr>
        </p:nvPicPr>
        <p:blipFill>
          <a:blip r:embed="rId22">
            <a:extLst>
              <a:ext uri="{28A0092B-C50C-407E-A947-70E740481C1C}">
                <a14:useLocalDpi xmlns:a14="http://schemas.microsoft.com/office/drawing/2010/main" val="0"/>
              </a:ext>
            </a:extLst>
          </a:blip>
          <a:srcRect/>
          <a:stretch>
            <a:fillRect/>
          </a:stretch>
        </p:blipFill>
        <p:spPr bwMode="auto">
          <a:xfrm>
            <a:off x="7823969" y="3120169"/>
            <a:ext cx="926493" cy="92649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4" descr="Bad  free icon">
            <a:extLst>
              <a:ext uri="{FF2B5EF4-FFF2-40B4-BE49-F238E27FC236}">
                <a16:creationId xmlns:a16="http://schemas.microsoft.com/office/drawing/2014/main" id="{DB4A8C94-B3D9-486B-A3DA-5024EF980C1F}"/>
              </a:ext>
            </a:extLst>
          </p:cNvPr>
          <p:cNvPicPr>
            <a:picLocks noChangeAspect="1" noChangeArrowheads="1"/>
          </p:cNvPicPr>
          <p:nvPr>
            <p:custDataLst>
              <p:tags r:id="rId12"/>
            </p:custDataLst>
          </p:nvPr>
        </p:nvPicPr>
        <p:blipFill>
          <a:blip r:embed="rId23">
            <a:extLst>
              <a:ext uri="{28A0092B-C50C-407E-A947-70E740481C1C}">
                <a14:useLocalDpi xmlns:a14="http://schemas.microsoft.com/office/drawing/2010/main" val="0"/>
              </a:ext>
            </a:extLst>
          </a:blip>
          <a:srcRect/>
          <a:stretch>
            <a:fillRect/>
          </a:stretch>
        </p:blipFill>
        <p:spPr bwMode="auto">
          <a:xfrm>
            <a:off x="7822084" y="1096838"/>
            <a:ext cx="926493" cy="926493"/>
          </a:xfrm>
          <a:prstGeom prst="rect">
            <a:avLst/>
          </a:prstGeom>
          <a:noFill/>
          <a:extLst>
            <a:ext uri="{909E8E84-426E-40DD-AFC4-6F175D3DCCD1}">
              <a14:hiddenFill xmlns:a14="http://schemas.microsoft.com/office/drawing/2010/main">
                <a:solidFill>
                  <a:srgbClr val="FFFFFF"/>
                </a:solidFill>
              </a14:hiddenFill>
            </a:ext>
          </a:extLst>
        </p:spPr>
      </p:pic>
      <p:cxnSp>
        <p:nvCxnSpPr>
          <p:cNvPr id="9219" name="Connecteur droit avec flèche 9218">
            <a:extLst>
              <a:ext uri="{FF2B5EF4-FFF2-40B4-BE49-F238E27FC236}">
                <a16:creationId xmlns:a16="http://schemas.microsoft.com/office/drawing/2014/main" id="{B2624964-B4E2-4017-8FE3-6BEAD76A04E1}"/>
              </a:ext>
            </a:extLst>
          </p:cNvPr>
          <p:cNvCxnSpPr>
            <a:stCxn id="67" idx="3"/>
            <a:endCxn id="69" idx="1"/>
          </p:cNvCxnSpPr>
          <p:nvPr>
            <p:custDataLst>
              <p:tags r:id="rId13"/>
            </p:custDataLst>
          </p:nvPr>
        </p:nvCxnSpPr>
        <p:spPr>
          <a:xfrm>
            <a:off x="2128532" y="2571751"/>
            <a:ext cx="3935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221" name="Connecteur droit avec flèche 9220">
            <a:extLst>
              <a:ext uri="{FF2B5EF4-FFF2-40B4-BE49-F238E27FC236}">
                <a16:creationId xmlns:a16="http://schemas.microsoft.com/office/drawing/2014/main" id="{E8FDFB3E-2BFC-42A2-93F8-97DD009855DE}"/>
              </a:ext>
            </a:extLst>
          </p:cNvPr>
          <p:cNvCxnSpPr>
            <a:stCxn id="69" idx="3"/>
            <a:endCxn id="74" idx="1"/>
          </p:cNvCxnSpPr>
          <p:nvPr>
            <p:custDataLst>
              <p:tags r:id="rId14"/>
            </p:custDataLst>
          </p:nvPr>
        </p:nvCxnSpPr>
        <p:spPr>
          <a:xfrm>
            <a:off x="3750290" y="2571751"/>
            <a:ext cx="3935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223" name="Connecteur droit avec flèche 9222">
            <a:extLst>
              <a:ext uri="{FF2B5EF4-FFF2-40B4-BE49-F238E27FC236}">
                <a16:creationId xmlns:a16="http://schemas.microsoft.com/office/drawing/2014/main" id="{D05B03C6-A699-4227-AD7D-C67B1974E7C2}"/>
              </a:ext>
            </a:extLst>
          </p:cNvPr>
          <p:cNvCxnSpPr>
            <a:stCxn id="74" idx="3"/>
            <a:endCxn id="75" idx="1"/>
          </p:cNvCxnSpPr>
          <p:nvPr>
            <p:custDataLst>
              <p:tags r:id="rId15"/>
            </p:custDataLst>
          </p:nvPr>
        </p:nvCxnSpPr>
        <p:spPr>
          <a:xfrm flipV="1">
            <a:off x="5162664" y="2571750"/>
            <a:ext cx="393537"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225" name="Connecteur droit avec flèche 9224">
            <a:extLst>
              <a:ext uri="{FF2B5EF4-FFF2-40B4-BE49-F238E27FC236}">
                <a16:creationId xmlns:a16="http://schemas.microsoft.com/office/drawing/2014/main" id="{390674F5-4A7B-4026-8459-EAAB21A506E7}"/>
              </a:ext>
            </a:extLst>
          </p:cNvPr>
          <p:cNvCxnSpPr>
            <a:stCxn id="75" idx="3"/>
            <a:endCxn id="77" idx="1"/>
          </p:cNvCxnSpPr>
          <p:nvPr>
            <p:custDataLst>
              <p:tags r:id="rId16"/>
            </p:custDataLst>
          </p:nvPr>
        </p:nvCxnSpPr>
        <p:spPr>
          <a:xfrm flipV="1">
            <a:off x="7430432" y="1560085"/>
            <a:ext cx="391652" cy="101166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227" name="Connecteur droit avec flèche 9226">
            <a:extLst>
              <a:ext uri="{FF2B5EF4-FFF2-40B4-BE49-F238E27FC236}">
                <a16:creationId xmlns:a16="http://schemas.microsoft.com/office/drawing/2014/main" id="{B885A250-6F3D-41D0-B92E-C858A5DFEC0F}"/>
              </a:ext>
            </a:extLst>
          </p:cNvPr>
          <p:cNvCxnSpPr>
            <a:stCxn id="75" idx="3"/>
            <a:endCxn id="76" idx="1"/>
          </p:cNvCxnSpPr>
          <p:nvPr>
            <p:custDataLst>
              <p:tags r:id="rId17"/>
            </p:custDataLst>
          </p:nvPr>
        </p:nvCxnSpPr>
        <p:spPr>
          <a:xfrm>
            <a:off x="7430432" y="2571750"/>
            <a:ext cx="393537" cy="101166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5953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219"/>
                                        </p:tgtEl>
                                        <p:attrNameLst>
                                          <p:attrName>style.visibility</p:attrName>
                                        </p:attrNameLst>
                                      </p:cBhvr>
                                      <p:to>
                                        <p:strVal val="visible"/>
                                      </p:to>
                                    </p:set>
                                    <p:animEffect transition="in" filter="wipe(left)">
                                      <p:cBhvr>
                                        <p:cTn id="15" dur="500"/>
                                        <p:tgtEl>
                                          <p:spTgt spid="9219"/>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500"/>
                                        <p:tgtEl>
                                          <p:spTgt spid="6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lef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221"/>
                                        </p:tgtEl>
                                        <p:attrNameLst>
                                          <p:attrName>style.visibility</p:attrName>
                                        </p:attrNameLst>
                                      </p:cBhvr>
                                      <p:to>
                                        <p:strVal val="visible"/>
                                      </p:to>
                                    </p:set>
                                    <p:animEffect transition="in" filter="wipe(left)">
                                      <p:cBhvr>
                                        <p:cTn id="27" dur="500"/>
                                        <p:tgtEl>
                                          <p:spTgt spid="9221"/>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par>
                                <p:cTn id="32" presetID="22" presetClass="entr" presetSubtype="8"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wipe(left)">
                                      <p:cBhvr>
                                        <p:cTn id="34" dur="5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9223"/>
                                        </p:tgtEl>
                                        <p:attrNameLst>
                                          <p:attrName>style.visibility</p:attrName>
                                        </p:attrNameLst>
                                      </p:cBhvr>
                                      <p:to>
                                        <p:strVal val="visible"/>
                                      </p:to>
                                    </p:set>
                                    <p:animEffect transition="in" filter="wipe(left)">
                                      <p:cBhvr>
                                        <p:cTn id="39" dur="500"/>
                                        <p:tgtEl>
                                          <p:spTgt spid="9223"/>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left)">
                                      <p:cBhvr>
                                        <p:cTn id="43" dur="500"/>
                                        <p:tgtEl>
                                          <p:spTgt spid="7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225"/>
                                        </p:tgtEl>
                                        <p:attrNameLst>
                                          <p:attrName>style.visibility</p:attrName>
                                        </p:attrNameLst>
                                      </p:cBhvr>
                                      <p:to>
                                        <p:strVal val="visible"/>
                                      </p:to>
                                    </p:set>
                                    <p:animEffect transition="in" filter="wipe(left)">
                                      <p:cBhvr>
                                        <p:cTn id="51" dur="500"/>
                                        <p:tgtEl>
                                          <p:spTgt spid="9225"/>
                                        </p:tgtEl>
                                      </p:cBhvr>
                                    </p:animEffect>
                                  </p:childTnLst>
                                </p:cTn>
                              </p:par>
                              <p:par>
                                <p:cTn id="52" presetID="22" presetClass="entr" presetSubtype="8" fill="hold" nodeType="withEffect">
                                  <p:stCondLst>
                                    <p:cond delay="0"/>
                                  </p:stCondLst>
                                  <p:childTnLst>
                                    <p:set>
                                      <p:cBhvr>
                                        <p:cTn id="53" dur="1" fill="hold">
                                          <p:stCondLst>
                                            <p:cond delay="0"/>
                                          </p:stCondLst>
                                        </p:cTn>
                                        <p:tgtEl>
                                          <p:spTgt spid="9227"/>
                                        </p:tgtEl>
                                        <p:attrNameLst>
                                          <p:attrName>style.visibility</p:attrName>
                                        </p:attrNameLst>
                                      </p:cBhvr>
                                      <p:to>
                                        <p:strVal val="visible"/>
                                      </p:to>
                                    </p:set>
                                    <p:animEffect transition="in" filter="wipe(left)">
                                      <p:cBhvr>
                                        <p:cTn id="54" dur="500"/>
                                        <p:tgtEl>
                                          <p:spTgt spid="9227"/>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wipe(left)">
                                      <p:cBhvr>
                                        <p:cTn id="58" dur="500"/>
                                        <p:tgtEl>
                                          <p:spTgt spid="77"/>
                                        </p:tgtEl>
                                      </p:cBhvr>
                                    </p:animEffect>
                                  </p:childTnLst>
                                </p:cTn>
                              </p:par>
                              <p:par>
                                <p:cTn id="59" presetID="22" presetClass="entr" presetSubtype="8"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wipe(left)">
                                      <p:cBhvr>
                                        <p:cTn id="61" dur="500"/>
                                        <p:tgtEl>
                                          <p:spTgt spid="76"/>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wipe(left)">
                                      <p:cBhvr>
                                        <p:cTn id="6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P spid="72" grpId="0"/>
      <p:bldP spid="73" grpId="0"/>
      <p:bldP spid="7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re 1">
            <a:extLst>
              <a:ext uri="{FF2B5EF4-FFF2-40B4-BE49-F238E27FC236}">
                <a16:creationId xmlns:a16="http://schemas.microsoft.com/office/drawing/2014/main" id="{564A74C4-CB7A-49E2-B733-BA604C47A86D}"/>
              </a:ext>
            </a:extLst>
          </p:cNvPr>
          <p:cNvSpPr>
            <a:spLocks noGrp="1"/>
          </p:cNvSpPr>
          <p:nvPr>
            <p:ph type="title"/>
            <p:custDataLst>
              <p:tags r:id="rId1"/>
            </p:custDataLst>
          </p:nvPr>
        </p:nvSpPr>
        <p:spPr>
          <a:xfrm>
            <a:off x="0" y="17258"/>
            <a:ext cx="9144000" cy="515700"/>
          </a:xfrm>
        </p:spPr>
        <p:txBody>
          <a:bodyPr/>
          <a:lstStyle/>
          <a:p>
            <a:pPr algn="ctr"/>
            <a:r>
              <a:rPr lang="fr-FR" sz="3600" dirty="0"/>
              <a:t>Anatomie des réseaux neuronaux</a:t>
            </a:r>
          </a:p>
        </p:txBody>
      </p:sp>
      <p:pic>
        <p:nvPicPr>
          <p:cNvPr id="19" name="Picture 2">
            <a:extLst>
              <a:ext uri="{FF2B5EF4-FFF2-40B4-BE49-F238E27FC236}">
                <a16:creationId xmlns:a16="http://schemas.microsoft.com/office/drawing/2014/main" id="{8F07FBE0-F6AF-4FD3-A610-19EBB3C771FE}"/>
              </a:ext>
            </a:extLst>
          </p:cNvPr>
          <p:cNvPicPr>
            <a:picLocks noChangeAspect="1" noChangeArrowheads="1"/>
          </p:cNvPicPr>
          <p:nvPr>
            <p:custDataLst>
              <p:tags r:id="rId2"/>
            </p:custDataLst>
          </p:nvPr>
        </p:nvPicPr>
        <p:blipFill>
          <a:blip r:embed="rId14">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 coins arrondis 1">
            <a:extLst>
              <a:ext uri="{FF2B5EF4-FFF2-40B4-BE49-F238E27FC236}">
                <a16:creationId xmlns:a16="http://schemas.microsoft.com/office/drawing/2014/main" id="{188BB47A-4FC6-4358-BA1E-02E9E71CF980}"/>
              </a:ext>
            </a:extLst>
          </p:cNvPr>
          <p:cNvSpPr/>
          <p:nvPr>
            <p:custDataLst>
              <p:tags r:id="rId3"/>
            </p:custDataLst>
          </p:nvPr>
        </p:nvSpPr>
        <p:spPr>
          <a:xfrm>
            <a:off x="3422675" y="1658930"/>
            <a:ext cx="625262" cy="177097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21" name="Rectangle : coins arrondis 20">
            <a:extLst>
              <a:ext uri="{FF2B5EF4-FFF2-40B4-BE49-F238E27FC236}">
                <a16:creationId xmlns:a16="http://schemas.microsoft.com/office/drawing/2014/main" id="{FD41F134-2A45-4778-BAEC-BB65A66DA19D}"/>
              </a:ext>
            </a:extLst>
          </p:cNvPr>
          <p:cNvSpPr/>
          <p:nvPr>
            <p:custDataLst>
              <p:tags r:id="rId4"/>
            </p:custDataLst>
          </p:nvPr>
        </p:nvSpPr>
        <p:spPr>
          <a:xfrm>
            <a:off x="4259369" y="1424007"/>
            <a:ext cx="625262" cy="227395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28E99744-436C-4FC3-9E59-A956A1516B85}"/>
              </a:ext>
            </a:extLst>
          </p:cNvPr>
          <p:cNvSpPr/>
          <p:nvPr>
            <p:custDataLst>
              <p:tags r:id="rId5"/>
            </p:custDataLst>
          </p:nvPr>
        </p:nvSpPr>
        <p:spPr>
          <a:xfrm>
            <a:off x="5096063" y="2245039"/>
            <a:ext cx="625262" cy="649960"/>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23" name="Google Shape;888;p46">
            <a:extLst>
              <a:ext uri="{FF2B5EF4-FFF2-40B4-BE49-F238E27FC236}">
                <a16:creationId xmlns:a16="http://schemas.microsoft.com/office/drawing/2014/main" id="{F8C7C92E-257A-49D2-B42D-151867CF4808}"/>
              </a:ext>
            </a:extLst>
          </p:cNvPr>
          <p:cNvSpPr txBox="1">
            <a:spLocks/>
          </p:cNvSpPr>
          <p:nvPr>
            <p:custDataLst>
              <p:tags r:id="rId6"/>
            </p:custDataLst>
          </p:nvPr>
        </p:nvSpPr>
        <p:spPr>
          <a:xfrm>
            <a:off x="1029453" y="2352616"/>
            <a:ext cx="1416778" cy="462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None/>
            </a:pPr>
            <a:r>
              <a:rPr lang="fr-FR" dirty="0">
                <a:solidFill>
                  <a:schemeClr val="tx1"/>
                </a:solidFill>
                <a:latin typeface="Limelight"/>
                <a:ea typeface="Limelight"/>
                <a:cs typeface="Limelight"/>
                <a:sym typeface="Limelight"/>
              </a:rPr>
              <a:t>Couches d’entrées</a:t>
            </a:r>
          </a:p>
          <a:p>
            <a:pPr marL="0" indent="0" algn="ctr">
              <a:buNone/>
            </a:pPr>
            <a:r>
              <a:rPr lang="fr-FR" sz="1200" dirty="0">
                <a:solidFill>
                  <a:schemeClr val="tx1"/>
                </a:solidFill>
                <a:latin typeface="Roboto" panose="02000000000000000000" pitchFamily="2" charset="0"/>
                <a:ea typeface="Roboto" panose="02000000000000000000" pitchFamily="2" charset="0"/>
                <a:cs typeface="Limelight"/>
                <a:sym typeface="Limelight"/>
              </a:rPr>
              <a:t>2 neurones/unités</a:t>
            </a:r>
          </a:p>
        </p:txBody>
      </p:sp>
      <p:sp>
        <p:nvSpPr>
          <p:cNvPr id="24" name="Google Shape;888;p46">
            <a:extLst>
              <a:ext uri="{FF2B5EF4-FFF2-40B4-BE49-F238E27FC236}">
                <a16:creationId xmlns:a16="http://schemas.microsoft.com/office/drawing/2014/main" id="{A12295DE-856D-4491-AB9F-50DA6570635B}"/>
              </a:ext>
            </a:extLst>
          </p:cNvPr>
          <p:cNvSpPr txBox="1">
            <a:spLocks/>
          </p:cNvSpPr>
          <p:nvPr>
            <p:custDataLst>
              <p:tags r:id="rId7"/>
            </p:custDataLst>
          </p:nvPr>
        </p:nvSpPr>
        <p:spPr>
          <a:xfrm>
            <a:off x="3851111" y="4337753"/>
            <a:ext cx="1441777" cy="6913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None/>
            </a:pPr>
            <a:r>
              <a:rPr lang="fr-FR" dirty="0">
                <a:solidFill>
                  <a:schemeClr val="tx1"/>
                </a:solidFill>
                <a:latin typeface="Limelight"/>
                <a:ea typeface="Limelight"/>
                <a:cs typeface="Limelight"/>
                <a:sym typeface="Limelight"/>
              </a:rPr>
              <a:t>Couches cachées</a:t>
            </a:r>
            <a:endParaRPr lang="fr-FR" sz="3200" dirty="0">
              <a:solidFill>
                <a:schemeClr val="tx1"/>
              </a:solidFill>
              <a:latin typeface="Limelight"/>
              <a:ea typeface="Limelight"/>
              <a:cs typeface="Limelight"/>
              <a:sym typeface="Limelight"/>
            </a:endParaRPr>
          </a:p>
          <a:p>
            <a:pPr marL="0" indent="0" algn="ctr">
              <a:buNone/>
            </a:pPr>
            <a:r>
              <a:rPr lang="fr-FR" sz="1200" dirty="0">
                <a:solidFill>
                  <a:schemeClr val="tx1"/>
                </a:solidFill>
                <a:latin typeface="Roboto" panose="02000000000000000000" pitchFamily="2" charset="0"/>
                <a:ea typeface="Roboto" panose="02000000000000000000" pitchFamily="2" charset="0"/>
                <a:cs typeface="Limelight"/>
                <a:sym typeface="Limelight"/>
              </a:rPr>
              <a:t>3 neurones/unités</a:t>
            </a:r>
            <a:endParaRPr lang="fr-FR" sz="1200" dirty="0">
              <a:solidFill>
                <a:schemeClr val="tx1"/>
              </a:solidFill>
              <a:latin typeface="Limelight"/>
              <a:ea typeface="Limelight"/>
              <a:cs typeface="Limelight"/>
              <a:sym typeface="Limelight"/>
            </a:endParaRPr>
          </a:p>
        </p:txBody>
      </p:sp>
      <p:sp>
        <p:nvSpPr>
          <p:cNvPr id="25" name="Google Shape;888;p46">
            <a:extLst>
              <a:ext uri="{FF2B5EF4-FFF2-40B4-BE49-F238E27FC236}">
                <a16:creationId xmlns:a16="http://schemas.microsoft.com/office/drawing/2014/main" id="{B5327A31-3BC4-43A1-BBEA-C7A08936F42E}"/>
              </a:ext>
            </a:extLst>
          </p:cNvPr>
          <p:cNvSpPr txBox="1">
            <a:spLocks/>
          </p:cNvSpPr>
          <p:nvPr>
            <p:custDataLst>
              <p:tags r:id="rId8"/>
            </p:custDataLst>
          </p:nvPr>
        </p:nvSpPr>
        <p:spPr>
          <a:xfrm>
            <a:off x="6695061" y="2340439"/>
            <a:ext cx="1810126" cy="462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None/>
            </a:pPr>
            <a:r>
              <a:rPr lang="fr-FR" dirty="0">
                <a:solidFill>
                  <a:schemeClr val="tx1"/>
                </a:solidFill>
                <a:latin typeface="Limelight"/>
                <a:ea typeface="Limelight"/>
                <a:cs typeface="Limelight"/>
                <a:sym typeface="Limelight"/>
              </a:rPr>
              <a:t>Couches de sorties</a:t>
            </a:r>
            <a:endParaRPr lang="fr-FR" sz="3200" dirty="0">
              <a:solidFill>
                <a:schemeClr val="tx1"/>
              </a:solidFill>
              <a:latin typeface="Limelight"/>
              <a:ea typeface="Limelight"/>
              <a:cs typeface="Limelight"/>
              <a:sym typeface="Limelight"/>
            </a:endParaRPr>
          </a:p>
          <a:p>
            <a:pPr marL="0" indent="0" algn="ctr">
              <a:buNone/>
            </a:pPr>
            <a:r>
              <a:rPr lang="fr-FR" sz="1200" dirty="0">
                <a:solidFill>
                  <a:schemeClr val="tx1"/>
                </a:solidFill>
                <a:latin typeface="Roboto" panose="02000000000000000000" pitchFamily="2" charset="0"/>
                <a:ea typeface="Roboto" panose="02000000000000000000" pitchFamily="2" charset="0"/>
                <a:cs typeface="Limelight"/>
                <a:sym typeface="Limelight"/>
              </a:rPr>
              <a:t>1 neurone/unités</a:t>
            </a:r>
            <a:endParaRPr lang="fr-FR" sz="1200" dirty="0">
              <a:solidFill>
                <a:schemeClr val="tx1"/>
              </a:solidFill>
              <a:latin typeface="Limelight"/>
              <a:ea typeface="Limelight"/>
              <a:cs typeface="Limelight"/>
              <a:sym typeface="Limelight"/>
            </a:endParaRPr>
          </a:p>
        </p:txBody>
      </p:sp>
      <p:cxnSp>
        <p:nvCxnSpPr>
          <p:cNvPr id="4" name="Connecteur droit avec flèche 3">
            <a:extLst>
              <a:ext uri="{FF2B5EF4-FFF2-40B4-BE49-F238E27FC236}">
                <a16:creationId xmlns:a16="http://schemas.microsoft.com/office/drawing/2014/main" id="{F2DF5120-FAC9-4C74-B3B7-DB9C62D19EB1}"/>
              </a:ext>
            </a:extLst>
          </p:cNvPr>
          <p:cNvCxnSpPr>
            <a:stCxn id="23" idx="3"/>
            <a:endCxn id="19" idx="1"/>
          </p:cNvCxnSpPr>
          <p:nvPr>
            <p:custDataLst>
              <p:tags r:id="rId9"/>
            </p:custDataLst>
          </p:nvPr>
        </p:nvCxnSpPr>
        <p:spPr>
          <a:xfrm flipV="1">
            <a:off x="2446231" y="2571750"/>
            <a:ext cx="906569" cy="121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8" name="Connecteur droit avec flèche 7">
            <a:extLst>
              <a:ext uri="{FF2B5EF4-FFF2-40B4-BE49-F238E27FC236}">
                <a16:creationId xmlns:a16="http://schemas.microsoft.com/office/drawing/2014/main" id="{9D607F3A-7C82-4877-862A-DA689FBC63D0}"/>
              </a:ext>
            </a:extLst>
          </p:cNvPr>
          <p:cNvCxnSpPr>
            <a:stCxn id="25" idx="1"/>
            <a:endCxn id="19" idx="3"/>
          </p:cNvCxnSpPr>
          <p:nvPr>
            <p:custDataLst>
              <p:tags r:id="rId10"/>
            </p:custDataLst>
          </p:nvPr>
        </p:nvCxnSpPr>
        <p:spPr>
          <a:xfrm flipH="1">
            <a:off x="5791200" y="2571750"/>
            <a:ext cx="90386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7D26BCE-B6B3-49AD-9D4A-AD4A2F68B947}"/>
              </a:ext>
            </a:extLst>
          </p:cNvPr>
          <p:cNvCxnSpPr>
            <a:stCxn id="24" idx="0"/>
            <a:endCxn id="19" idx="2"/>
          </p:cNvCxnSpPr>
          <p:nvPr>
            <p:custDataLst>
              <p:tags r:id="rId11"/>
            </p:custDataLst>
          </p:nvPr>
        </p:nvCxnSpPr>
        <p:spPr>
          <a:xfrm flipV="1">
            <a:off x="4572000" y="3790950"/>
            <a:ext cx="0" cy="54680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67473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right)">
                                      <p:cBhvr>
                                        <p:cTn id="33" dur="500"/>
                                        <p:tgtEl>
                                          <p:spTgt spid="25"/>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par>
                          <p:cTn id="38" fill="hold">
                            <p:stCondLst>
                              <p:cond delay="1000"/>
                            </p:stCondLst>
                            <p:childTnLst>
                              <p:par>
                                <p:cTn id="39" presetID="22" presetClass="entr" presetSubtype="2"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right)">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P spid="23"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5"/>
          <p:cNvSpPr txBox="1">
            <a:spLocks noGrp="1"/>
          </p:cNvSpPr>
          <p:nvPr>
            <p:ph type="title"/>
            <p:custDataLst>
              <p:tags r:id="rId1"/>
            </p:custDataLst>
          </p:nvPr>
        </p:nvSpPr>
        <p:spPr>
          <a:xfrm>
            <a:off x="1100500" y="640850"/>
            <a:ext cx="6942900" cy="5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risques</a:t>
            </a:r>
            <a:endParaRPr dirty="0"/>
          </a:p>
        </p:txBody>
      </p:sp>
      <p:pic>
        <p:nvPicPr>
          <p:cNvPr id="5122" name="Picture 2">
            <a:extLst>
              <a:ext uri="{FF2B5EF4-FFF2-40B4-BE49-F238E27FC236}">
                <a16:creationId xmlns:a16="http://schemas.microsoft.com/office/drawing/2014/main" id="{8F70013C-42DC-4330-A38E-57BD10037C1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972472" y="2000811"/>
            <a:ext cx="1141879" cy="114187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2113B87-86F3-4BBF-BABF-31282BB6C98A}"/>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915296" y="2000810"/>
            <a:ext cx="1141880" cy="114188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ABA4304-2623-48EB-B39B-406096BBC07F}"/>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5029647" y="2000810"/>
            <a:ext cx="1141880" cy="114188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BACD0FDA-B860-46E9-8735-C33711F9877D}"/>
              </a:ext>
            </a:extLst>
          </p:cNvPr>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7086823" y="2000810"/>
            <a:ext cx="1141880" cy="1141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812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1000"/>
                                        <p:tgtEl>
                                          <p:spTgt spid="5124"/>
                                        </p:tgtEl>
                                      </p:cBhvr>
                                    </p:animEffect>
                                    <p:anim calcmode="lin" valueType="num">
                                      <p:cBhvr>
                                        <p:cTn id="8" dur="1000" fill="hold"/>
                                        <p:tgtEl>
                                          <p:spTgt spid="5124"/>
                                        </p:tgtEl>
                                        <p:attrNameLst>
                                          <p:attrName>ppt_x</p:attrName>
                                        </p:attrNameLst>
                                      </p:cBhvr>
                                      <p:tavLst>
                                        <p:tav tm="0">
                                          <p:val>
                                            <p:strVal val="#ppt_x"/>
                                          </p:val>
                                        </p:tav>
                                        <p:tav tm="100000">
                                          <p:val>
                                            <p:strVal val="#ppt_x"/>
                                          </p:val>
                                        </p:tav>
                                      </p:tavLst>
                                    </p:anim>
                                    <p:anim calcmode="lin" valueType="num">
                                      <p:cBhvr>
                                        <p:cTn id="9"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1000"/>
                                        <p:tgtEl>
                                          <p:spTgt spid="5122"/>
                                        </p:tgtEl>
                                      </p:cBhvr>
                                    </p:animEffect>
                                    <p:anim calcmode="lin" valueType="num">
                                      <p:cBhvr>
                                        <p:cTn id="15" dur="1000" fill="hold"/>
                                        <p:tgtEl>
                                          <p:spTgt spid="5122"/>
                                        </p:tgtEl>
                                        <p:attrNameLst>
                                          <p:attrName>ppt_x</p:attrName>
                                        </p:attrNameLst>
                                      </p:cBhvr>
                                      <p:tavLst>
                                        <p:tav tm="0">
                                          <p:val>
                                            <p:strVal val="#ppt_x"/>
                                          </p:val>
                                        </p:tav>
                                        <p:tav tm="100000">
                                          <p:val>
                                            <p:strVal val="#ppt_x"/>
                                          </p:val>
                                        </p:tav>
                                      </p:tavLst>
                                    </p:anim>
                                    <p:anim calcmode="lin" valueType="num">
                                      <p:cBhvr>
                                        <p:cTn id="16"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8"/>
                                        </p:tgtEl>
                                        <p:attrNameLst>
                                          <p:attrName>style.visibility</p:attrName>
                                        </p:attrNameLst>
                                      </p:cBhvr>
                                      <p:to>
                                        <p:strVal val="visible"/>
                                      </p:to>
                                    </p:set>
                                    <p:animEffect transition="in" filter="fade">
                                      <p:cBhvr>
                                        <p:cTn id="21" dur="1000"/>
                                        <p:tgtEl>
                                          <p:spTgt spid="5128"/>
                                        </p:tgtEl>
                                      </p:cBhvr>
                                    </p:animEffect>
                                    <p:anim calcmode="lin" valueType="num">
                                      <p:cBhvr>
                                        <p:cTn id="22" dur="1000" fill="hold"/>
                                        <p:tgtEl>
                                          <p:spTgt spid="5128"/>
                                        </p:tgtEl>
                                        <p:attrNameLst>
                                          <p:attrName>ppt_x</p:attrName>
                                        </p:attrNameLst>
                                      </p:cBhvr>
                                      <p:tavLst>
                                        <p:tav tm="0">
                                          <p:val>
                                            <p:strVal val="#ppt_x"/>
                                          </p:val>
                                        </p:tav>
                                        <p:tav tm="100000">
                                          <p:val>
                                            <p:strVal val="#ppt_x"/>
                                          </p:val>
                                        </p:tav>
                                      </p:tavLst>
                                    </p:anim>
                                    <p:anim calcmode="lin" valueType="num">
                                      <p:cBhvr>
                                        <p:cTn id="23" dur="1000" fill="hold"/>
                                        <p:tgtEl>
                                          <p:spTgt spid="512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130"/>
                                        </p:tgtEl>
                                        <p:attrNameLst>
                                          <p:attrName>style.visibility</p:attrName>
                                        </p:attrNameLst>
                                      </p:cBhvr>
                                      <p:to>
                                        <p:strVal val="visible"/>
                                      </p:to>
                                    </p:set>
                                    <p:animEffect transition="in" filter="fade">
                                      <p:cBhvr>
                                        <p:cTn id="28" dur="1000"/>
                                        <p:tgtEl>
                                          <p:spTgt spid="5130"/>
                                        </p:tgtEl>
                                      </p:cBhvr>
                                    </p:animEffect>
                                    <p:anim calcmode="lin" valueType="num">
                                      <p:cBhvr>
                                        <p:cTn id="29" dur="1000" fill="hold"/>
                                        <p:tgtEl>
                                          <p:spTgt spid="5130"/>
                                        </p:tgtEl>
                                        <p:attrNameLst>
                                          <p:attrName>ppt_x</p:attrName>
                                        </p:attrNameLst>
                                      </p:cBhvr>
                                      <p:tavLst>
                                        <p:tav tm="0">
                                          <p:val>
                                            <p:strVal val="#ppt_x"/>
                                          </p:val>
                                        </p:tav>
                                        <p:tav tm="100000">
                                          <p:val>
                                            <p:strVal val="#ppt_x"/>
                                          </p:val>
                                        </p:tav>
                                      </p:tavLst>
                                    </p:anim>
                                    <p:anim calcmode="lin" valueType="num">
                                      <p:cBhvr>
                                        <p:cTn id="30" dur="1000" fill="hold"/>
                                        <p:tgtEl>
                                          <p:spTgt spid="5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Baseline</a:t>
            </a:r>
          </a:p>
        </p:txBody>
      </p:sp>
      <p:pic>
        <p:nvPicPr>
          <p:cNvPr id="9218" name="Picture 2">
            <a:extLst>
              <a:ext uri="{FF2B5EF4-FFF2-40B4-BE49-F238E27FC236}">
                <a16:creationId xmlns:a16="http://schemas.microsoft.com/office/drawing/2014/main" id="{61B7F308-F89B-4529-8A92-E5D548736D77}"/>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88;p46">
            <a:extLst>
              <a:ext uri="{FF2B5EF4-FFF2-40B4-BE49-F238E27FC236}">
                <a16:creationId xmlns:a16="http://schemas.microsoft.com/office/drawing/2014/main" id="{2085BB59-9B84-4350-B469-07BFB0B11CFC}"/>
              </a:ext>
            </a:extLst>
          </p:cNvPr>
          <p:cNvSpPr txBox="1">
            <a:spLocks/>
          </p:cNvSpPr>
          <p:nvPr>
            <p:custDataLst>
              <p:tags r:id="rId3"/>
            </p:custDataLst>
          </p:nvPr>
        </p:nvSpPr>
        <p:spPr>
          <a:xfrm>
            <a:off x="3884050" y="3986950"/>
            <a:ext cx="1375800" cy="27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buFont typeface="Roboto"/>
              <a:buNone/>
            </a:pPr>
            <a:r>
              <a:rPr lang="fr-FR" sz="1800" dirty="0">
                <a:solidFill>
                  <a:schemeClr val="dk1"/>
                </a:solidFill>
                <a:latin typeface="Limelight"/>
                <a:ea typeface="Limelight"/>
                <a:cs typeface="Limelight"/>
                <a:sym typeface="Limelight"/>
              </a:rPr>
              <a:t>RNN</a:t>
            </a:r>
          </a:p>
        </p:txBody>
      </p:sp>
    </p:spTree>
    <p:extLst>
      <p:ext uri="{BB962C8B-B14F-4D97-AF65-F5344CB8AC3E}">
        <p14:creationId xmlns:p14="http://schemas.microsoft.com/office/powerpoint/2010/main" val="1571638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Baseline</a:t>
            </a:r>
          </a:p>
        </p:txBody>
      </p:sp>
      <p:pic>
        <p:nvPicPr>
          <p:cNvPr id="4" name="Image 3">
            <a:extLst>
              <a:ext uri="{FF2B5EF4-FFF2-40B4-BE49-F238E27FC236}">
                <a16:creationId xmlns:a16="http://schemas.microsoft.com/office/drawing/2014/main" id="{22234692-1514-44B4-9665-F179B87595A3}"/>
              </a:ext>
            </a:extLst>
          </p:cNvPr>
          <p:cNvPicPr>
            <a:picLocks noChangeAspect="1"/>
          </p:cNvPicPr>
          <p:nvPr>
            <p:custDataLst>
              <p:tags r:id="rId2"/>
            </p:custDataLst>
          </p:nvPr>
        </p:nvPicPr>
        <p:blipFill>
          <a:blip r:embed="rId6"/>
          <a:stretch>
            <a:fillRect/>
          </a:stretch>
        </p:blipFill>
        <p:spPr>
          <a:xfrm>
            <a:off x="616226" y="1658879"/>
            <a:ext cx="7911548" cy="1825742"/>
          </a:xfrm>
          <a:prstGeom prst="rect">
            <a:avLst/>
          </a:prstGeom>
        </p:spPr>
      </p:pic>
      <p:sp>
        <p:nvSpPr>
          <p:cNvPr id="6" name="Rectangle 5">
            <a:extLst>
              <a:ext uri="{FF2B5EF4-FFF2-40B4-BE49-F238E27FC236}">
                <a16:creationId xmlns:a16="http://schemas.microsoft.com/office/drawing/2014/main" id="{238D689C-28D5-4AB4-8ACA-CED9E51D9F3A}"/>
              </a:ext>
            </a:extLst>
          </p:cNvPr>
          <p:cNvSpPr/>
          <p:nvPr>
            <p:custDataLst>
              <p:tags r:id="rId3"/>
            </p:custDataLst>
          </p:nvPr>
        </p:nvSpPr>
        <p:spPr>
          <a:xfrm>
            <a:off x="961385" y="1919156"/>
            <a:ext cx="1984212" cy="1565465"/>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242507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Baseline</a:t>
            </a:r>
          </a:p>
        </p:txBody>
      </p:sp>
      <p:pic>
        <p:nvPicPr>
          <p:cNvPr id="4" name="Image 3">
            <a:extLst>
              <a:ext uri="{FF2B5EF4-FFF2-40B4-BE49-F238E27FC236}">
                <a16:creationId xmlns:a16="http://schemas.microsoft.com/office/drawing/2014/main" id="{22234692-1514-44B4-9665-F179B87595A3}"/>
              </a:ext>
            </a:extLst>
          </p:cNvPr>
          <p:cNvPicPr>
            <a:picLocks noChangeAspect="1"/>
          </p:cNvPicPr>
          <p:nvPr>
            <p:custDataLst>
              <p:tags r:id="rId2"/>
            </p:custDataLst>
          </p:nvPr>
        </p:nvPicPr>
        <p:blipFill>
          <a:blip r:embed="rId6"/>
          <a:stretch>
            <a:fillRect/>
          </a:stretch>
        </p:blipFill>
        <p:spPr>
          <a:xfrm>
            <a:off x="616226" y="1658879"/>
            <a:ext cx="7911548" cy="1825742"/>
          </a:xfrm>
          <a:prstGeom prst="rect">
            <a:avLst/>
          </a:prstGeom>
        </p:spPr>
      </p:pic>
      <p:sp>
        <p:nvSpPr>
          <p:cNvPr id="6" name="Rectangle 5">
            <a:extLst>
              <a:ext uri="{FF2B5EF4-FFF2-40B4-BE49-F238E27FC236}">
                <a16:creationId xmlns:a16="http://schemas.microsoft.com/office/drawing/2014/main" id="{238D689C-28D5-4AB4-8ACA-CED9E51D9F3A}"/>
              </a:ext>
            </a:extLst>
          </p:cNvPr>
          <p:cNvSpPr/>
          <p:nvPr>
            <p:custDataLst>
              <p:tags r:id="rId3"/>
            </p:custDataLst>
          </p:nvPr>
        </p:nvSpPr>
        <p:spPr>
          <a:xfrm>
            <a:off x="3841926" y="1658880"/>
            <a:ext cx="1077040" cy="182574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2546199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LSTM</a:t>
            </a:r>
          </a:p>
        </p:txBody>
      </p:sp>
      <p:pic>
        <p:nvPicPr>
          <p:cNvPr id="5" name="Image 4">
            <a:extLst>
              <a:ext uri="{FF2B5EF4-FFF2-40B4-BE49-F238E27FC236}">
                <a16:creationId xmlns:a16="http://schemas.microsoft.com/office/drawing/2014/main" id="{6ACF4F85-49D1-42C6-A6A5-4C59CC80641C}"/>
              </a:ext>
            </a:extLst>
          </p:cNvPr>
          <p:cNvPicPr>
            <a:picLocks noChangeAspect="1"/>
          </p:cNvPicPr>
          <p:nvPr>
            <p:custDataLst>
              <p:tags r:id="rId2"/>
            </p:custDataLst>
          </p:nvPr>
        </p:nvPicPr>
        <p:blipFill>
          <a:blip r:embed="rId6"/>
          <a:stretch>
            <a:fillRect/>
          </a:stretch>
        </p:blipFill>
        <p:spPr>
          <a:xfrm>
            <a:off x="606470" y="1785848"/>
            <a:ext cx="7931061" cy="1571804"/>
          </a:xfrm>
          <a:prstGeom prst="rect">
            <a:avLst/>
          </a:prstGeom>
        </p:spPr>
      </p:pic>
      <p:sp>
        <p:nvSpPr>
          <p:cNvPr id="7" name="Rectangle 6">
            <a:extLst>
              <a:ext uri="{FF2B5EF4-FFF2-40B4-BE49-F238E27FC236}">
                <a16:creationId xmlns:a16="http://schemas.microsoft.com/office/drawing/2014/main" id="{CB8F3BE0-24BD-490C-96E7-269393925413}"/>
              </a:ext>
            </a:extLst>
          </p:cNvPr>
          <p:cNvSpPr/>
          <p:nvPr>
            <p:custDataLst>
              <p:tags r:id="rId3"/>
            </p:custDataLst>
          </p:nvPr>
        </p:nvSpPr>
        <p:spPr>
          <a:xfrm>
            <a:off x="4405745" y="1785848"/>
            <a:ext cx="650562" cy="157180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2206265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LSTM</a:t>
            </a:r>
          </a:p>
        </p:txBody>
      </p:sp>
      <p:pic>
        <p:nvPicPr>
          <p:cNvPr id="5" name="Image 4">
            <a:extLst>
              <a:ext uri="{FF2B5EF4-FFF2-40B4-BE49-F238E27FC236}">
                <a16:creationId xmlns:a16="http://schemas.microsoft.com/office/drawing/2014/main" id="{6ACF4F85-49D1-42C6-A6A5-4C59CC80641C}"/>
              </a:ext>
            </a:extLst>
          </p:cNvPr>
          <p:cNvPicPr>
            <a:picLocks noChangeAspect="1"/>
          </p:cNvPicPr>
          <p:nvPr>
            <p:custDataLst>
              <p:tags r:id="rId2"/>
            </p:custDataLst>
          </p:nvPr>
        </p:nvPicPr>
        <p:blipFill>
          <a:blip r:embed="rId6"/>
          <a:stretch>
            <a:fillRect/>
          </a:stretch>
        </p:blipFill>
        <p:spPr>
          <a:xfrm>
            <a:off x="606470" y="1785848"/>
            <a:ext cx="7931061" cy="1571804"/>
          </a:xfrm>
          <a:prstGeom prst="rect">
            <a:avLst/>
          </a:prstGeom>
        </p:spPr>
      </p:pic>
      <p:sp>
        <p:nvSpPr>
          <p:cNvPr id="7" name="Rectangle 6">
            <a:extLst>
              <a:ext uri="{FF2B5EF4-FFF2-40B4-BE49-F238E27FC236}">
                <a16:creationId xmlns:a16="http://schemas.microsoft.com/office/drawing/2014/main" id="{CB8F3BE0-24BD-490C-96E7-269393925413}"/>
              </a:ext>
            </a:extLst>
          </p:cNvPr>
          <p:cNvSpPr/>
          <p:nvPr>
            <p:custDataLst>
              <p:tags r:id="rId3"/>
            </p:custDataLst>
          </p:nvPr>
        </p:nvSpPr>
        <p:spPr>
          <a:xfrm>
            <a:off x="7886968" y="1785848"/>
            <a:ext cx="650562" cy="157180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2773860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Bert</a:t>
            </a:r>
          </a:p>
        </p:txBody>
      </p:sp>
      <p:pic>
        <p:nvPicPr>
          <p:cNvPr id="4" name="Image 3">
            <a:extLst>
              <a:ext uri="{FF2B5EF4-FFF2-40B4-BE49-F238E27FC236}">
                <a16:creationId xmlns:a16="http://schemas.microsoft.com/office/drawing/2014/main" id="{4EAD89D4-7773-441A-99D3-B065DDA1B80E}"/>
              </a:ext>
            </a:extLst>
          </p:cNvPr>
          <p:cNvPicPr>
            <a:picLocks noChangeAspect="1"/>
          </p:cNvPicPr>
          <p:nvPr>
            <p:custDataLst>
              <p:tags r:id="rId2"/>
            </p:custDataLst>
          </p:nvPr>
        </p:nvPicPr>
        <p:blipFill>
          <a:blip r:embed="rId6"/>
          <a:stretch>
            <a:fillRect/>
          </a:stretch>
        </p:blipFill>
        <p:spPr>
          <a:xfrm>
            <a:off x="616226" y="2301520"/>
            <a:ext cx="7911548" cy="540460"/>
          </a:xfrm>
          <a:prstGeom prst="rect">
            <a:avLst/>
          </a:prstGeom>
        </p:spPr>
      </p:pic>
      <p:sp>
        <p:nvSpPr>
          <p:cNvPr id="6" name="Rectangle 5">
            <a:extLst>
              <a:ext uri="{FF2B5EF4-FFF2-40B4-BE49-F238E27FC236}">
                <a16:creationId xmlns:a16="http://schemas.microsoft.com/office/drawing/2014/main" id="{21B1A5AD-D849-401C-8658-FA0C455A033D}"/>
              </a:ext>
            </a:extLst>
          </p:cNvPr>
          <p:cNvSpPr/>
          <p:nvPr>
            <p:custDataLst>
              <p:tags r:id="rId3"/>
            </p:custDataLst>
          </p:nvPr>
        </p:nvSpPr>
        <p:spPr>
          <a:xfrm>
            <a:off x="4420203" y="2571750"/>
            <a:ext cx="505992" cy="27023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4080963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Bert</a:t>
            </a:r>
          </a:p>
        </p:txBody>
      </p:sp>
      <p:pic>
        <p:nvPicPr>
          <p:cNvPr id="4" name="Image 3">
            <a:extLst>
              <a:ext uri="{FF2B5EF4-FFF2-40B4-BE49-F238E27FC236}">
                <a16:creationId xmlns:a16="http://schemas.microsoft.com/office/drawing/2014/main" id="{4EAD89D4-7773-441A-99D3-B065DDA1B80E}"/>
              </a:ext>
            </a:extLst>
          </p:cNvPr>
          <p:cNvPicPr>
            <a:picLocks noChangeAspect="1"/>
          </p:cNvPicPr>
          <p:nvPr>
            <p:custDataLst>
              <p:tags r:id="rId2"/>
            </p:custDataLst>
          </p:nvPr>
        </p:nvPicPr>
        <p:blipFill>
          <a:blip r:embed="rId6"/>
          <a:stretch>
            <a:fillRect/>
          </a:stretch>
        </p:blipFill>
        <p:spPr>
          <a:xfrm>
            <a:off x="616226" y="2301520"/>
            <a:ext cx="7911548" cy="540460"/>
          </a:xfrm>
          <a:prstGeom prst="rect">
            <a:avLst/>
          </a:prstGeom>
        </p:spPr>
      </p:pic>
      <p:sp>
        <p:nvSpPr>
          <p:cNvPr id="6" name="Rectangle 5">
            <a:extLst>
              <a:ext uri="{FF2B5EF4-FFF2-40B4-BE49-F238E27FC236}">
                <a16:creationId xmlns:a16="http://schemas.microsoft.com/office/drawing/2014/main" id="{21B1A5AD-D849-401C-8658-FA0C455A033D}"/>
              </a:ext>
            </a:extLst>
          </p:cNvPr>
          <p:cNvSpPr/>
          <p:nvPr>
            <p:custDataLst>
              <p:tags r:id="rId3"/>
            </p:custDataLst>
          </p:nvPr>
        </p:nvSpPr>
        <p:spPr>
          <a:xfrm>
            <a:off x="8021782" y="2571750"/>
            <a:ext cx="505992" cy="27023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Tree>
    <p:extLst>
      <p:ext uri="{BB962C8B-B14F-4D97-AF65-F5344CB8AC3E}">
        <p14:creationId xmlns:p14="http://schemas.microsoft.com/office/powerpoint/2010/main" val="587101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Améliorations</a:t>
            </a:r>
          </a:p>
        </p:txBody>
      </p:sp>
      <p:pic>
        <p:nvPicPr>
          <p:cNvPr id="5" name="Image 4">
            <a:extLst>
              <a:ext uri="{FF2B5EF4-FFF2-40B4-BE49-F238E27FC236}">
                <a16:creationId xmlns:a16="http://schemas.microsoft.com/office/drawing/2014/main" id="{F6162174-6DA1-4BF4-91AE-3A40C61BE3E0}"/>
              </a:ext>
            </a:extLst>
          </p:cNvPr>
          <p:cNvPicPr>
            <a:picLocks noChangeAspect="1"/>
          </p:cNvPicPr>
          <p:nvPr>
            <p:custDataLst>
              <p:tags r:id="rId2"/>
            </p:custDataLst>
          </p:nvPr>
        </p:nvPicPr>
        <p:blipFill>
          <a:blip r:embed="rId8"/>
          <a:stretch>
            <a:fillRect/>
          </a:stretch>
        </p:blipFill>
        <p:spPr>
          <a:xfrm>
            <a:off x="1165608" y="1392776"/>
            <a:ext cx="1822908" cy="644068"/>
          </a:xfrm>
          <a:prstGeom prst="rect">
            <a:avLst/>
          </a:prstGeom>
        </p:spPr>
      </p:pic>
      <p:pic>
        <p:nvPicPr>
          <p:cNvPr id="8" name="Image 7">
            <a:extLst>
              <a:ext uri="{FF2B5EF4-FFF2-40B4-BE49-F238E27FC236}">
                <a16:creationId xmlns:a16="http://schemas.microsoft.com/office/drawing/2014/main" id="{8CF8C532-98F8-4D77-9BF3-5F7E5F1AD0D0}"/>
              </a:ext>
            </a:extLst>
          </p:cNvPr>
          <p:cNvPicPr>
            <a:picLocks noChangeAspect="1"/>
          </p:cNvPicPr>
          <p:nvPr>
            <p:custDataLst>
              <p:tags r:id="rId3"/>
            </p:custDataLst>
          </p:nvPr>
        </p:nvPicPr>
        <p:blipFill>
          <a:blip r:embed="rId9"/>
          <a:stretch>
            <a:fillRect/>
          </a:stretch>
        </p:blipFill>
        <p:spPr>
          <a:xfrm>
            <a:off x="1165608" y="2105514"/>
            <a:ext cx="1819745" cy="2247655"/>
          </a:xfrm>
          <a:prstGeom prst="rect">
            <a:avLst/>
          </a:prstGeom>
        </p:spPr>
      </p:pic>
      <p:pic>
        <p:nvPicPr>
          <p:cNvPr id="10242" name="Picture 2">
            <a:extLst>
              <a:ext uri="{FF2B5EF4-FFF2-40B4-BE49-F238E27FC236}">
                <a16:creationId xmlns:a16="http://schemas.microsoft.com/office/drawing/2014/main" id="{47DFBA01-18B2-42C9-8C3D-42751D70AE72}"/>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4768337" y="1276547"/>
            <a:ext cx="2496521" cy="140343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eights and Biases logo">
            <a:extLst>
              <a:ext uri="{FF2B5EF4-FFF2-40B4-BE49-F238E27FC236}">
                <a16:creationId xmlns:a16="http://schemas.microsoft.com/office/drawing/2014/main" id="{0AC81D85-3C13-408E-9EBA-F290DF83762A}"/>
              </a:ext>
            </a:extLst>
          </p:cNvPr>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3911172" y="3161480"/>
            <a:ext cx="4210850" cy="52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48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0242"/>
                                        </p:tgtEl>
                                        <p:attrNameLst>
                                          <p:attrName>r</p:attrName>
                                        </p:attrNameLst>
                                      </p:cBhvr>
                                    </p:animRot>
                                    <p:animRot by="-240000">
                                      <p:cBhvr>
                                        <p:cTn id="23" dur="200" fill="hold">
                                          <p:stCondLst>
                                            <p:cond delay="200"/>
                                          </p:stCondLst>
                                        </p:cTn>
                                        <p:tgtEl>
                                          <p:spTgt spid="10242"/>
                                        </p:tgtEl>
                                        <p:attrNameLst>
                                          <p:attrName>r</p:attrName>
                                        </p:attrNameLst>
                                      </p:cBhvr>
                                    </p:animRot>
                                    <p:animRot by="240000">
                                      <p:cBhvr>
                                        <p:cTn id="24" dur="200" fill="hold">
                                          <p:stCondLst>
                                            <p:cond delay="400"/>
                                          </p:stCondLst>
                                        </p:cTn>
                                        <p:tgtEl>
                                          <p:spTgt spid="10242"/>
                                        </p:tgtEl>
                                        <p:attrNameLst>
                                          <p:attrName>r</p:attrName>
                                        </p:attrNameLst>
                                      </p:cBhvr>
                                    </p:animRot>
                                    <p:animRot by="-240000">
                                      <p:cBhvr>
                                        <p:cTn id="25" dur="200" fill="hold">
                                          <p:stCondLst>
                                            <p:cond delay="600"/>
                                          </p:stCondLst>
                                        </p:cTn>
                                        <p:tgtEl>
                                          <p:spTgt spid="10242"/>
                                        </p:tgtEl>
                                        <p:attrNameLst>
                                          <p:attrName>r</p:attrName>
                                        </p:attrNameLst>
                                      </p:cBhvr>
                                    </p:animRot>
                                    <p:animRot by="120000">
                                      <p:cBhvr>
                                        <p:cTn id="26" dur="200" fill="hold">
                                          <p:stCondLst>
                                            <p:cond delay="800"/>
                                          </p:stCondLst>
                                        </p:cTn>
                                        <p:tgtEl>
                                          <p:spTgt spid="10242"/>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nodeType="clickEffect">
                                  <p:stCondLst>
                                    <p:cond delay="0"/>
                                  </p:stCondLst>
                                  <p:childTnLst>
                                    <p:animRot by="120000">
                                      <p:cBhvr>
                                        <p:cTn id="30" dur="100" fill="hold">
                                          <p:stCondLst>
                                            <p:cond delay="0"/>
                                          </p:stCondLst>
                                        </p:cTn>
                                        <p:tgtEl>
                                          <p:spTgt spid="10244"/>
                                        </p:tgtEl>
                                        <p:attrNameLst>
                                          <p:attrName>r</p:attrName>
                                        </p:attrNameLst>
                                      </p:cBhvr>
                                    </p:animRot>
                                    <p:animRot by="-240000">
                                      <p:cBhvr>
                                        <p:cTn id="31" dur="200" fill="hold">
                                          <p:stCondLst>
                                            <p:cond delay="200"/>
                                          </p:stCondLst>
                                        </p:cTn>
                                        <p:tgtEl>
                                          <p:spTgt spid="10244"/>
                                        </p:tgtEl>
                                        <p:attrNameLst>
                                          <p:attrName>r</p:attrName>
                                        </p:attrNameLst>
                                      </p:cBhvr>
                                    </p:animRot>
                                    <p:animRot by="240000">
                                      <p:cBhvr>
                                        <p:cTn id="32" dur="200" fill="hold">
                                          <p:stCondLst>
                                            <p:cond delay="400"/>
                                          </p:stCondLst>
                                        </p:cTn>
                                        <p:tgtEl>
                                          <p:spTgt spid="10244"/>
                                        </p:tgtEl>
                                        <p:attrNameLst>
                                          <p:attrName>r</p:attrName>
                                        </p:attrNameLst>
                                      </p:cBhvr>
                                    </p:animRot>
                                    <p:animRot by="-240000">
                                      <p:cBhvr>
                                        <p:cTn id="33" dur="200" fill="hold">
                                          <p:stCondLst>
                                            <p:cond delay="600"/>
                                          </p:stCondLst>
                                        </p:cTn>
                                        <p:tgtEl>
                                          <p:spTgt spid="10244"/>
                                        </p:tgtEl>
                                        <p:attrNameLst>
                                          <p:attrName>r</p:attrName>
                                        </p:attrNameLst>
                                      </p:cBhvr>
                                    </p:animRot>
                                    <p:animRot by="120000">
                                      <p:cBhvr>
                                        <p:cTn id="34" dur="200" fill="hold">
                                          <p:stCondLst>
                                            <p:cond delay="800"/>
                                          </p:stCondLst>
                                        </p:cTn>
                                        <p:tgtEl>
                                          <p:spTgt spid="102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Le récap</a:t>
            </a:r>
          </a:p>
        </p:txBody>
      </p:sp>
      <p:pic>
        <p:nvPicPr>
          <p:cNvPr id="4" name="Image 3">
            <a:extLst>
              <a:ext uri="{FF2B5EF4-FFF2-40B4-BE49-F238E27FC236}">
                <a16:creationId xmlns:a16="http://schemas.microsoft.com/office/drawing/2014/main" id="{7B2E239F-1A79-49D0-B9C0-6B24C8864BCE}"/>
              </a:ext>
            </a:extLst>
          </p:cNvPr>
          <p:cNvPicPr>
            <a:picLocks noChangeAspect="1"/>
          </p:cNvPicPr>
          <p:nvPr>
            <p:custDataLst>
              <p:tags r:id="rId2"/>
            </p:custDataLst>
          </p:nvPr>
        </p:nvPicPr>
        <p:blipFill>
          <a:blip r:embed="rId7"/>
          <a:stretch>
            <a:fillRect/>
          </a:stretch>
        </p:blipFill>
        <p:spPr>
          <a:xfrm>
            <a:off x="1840313" y="1246775"/>
            <a:ext cx="5463375" cy="3184859"/>
          </a:xfrm>
          <a:prstGeom prst="rect">
            <a:avLst/>
          </a:prstGeom>
        </p:spPr>
      </p:pic>
      <p:sp>
        <p:nvSpPr>
          <p:cNvPr id="3" name="Rectangle 2">
            <a:extLst>
              <a:ext uri="{FF2B5EF4-FFF2-40B4-BE49-F238E27FC236}">
                <a16:creationId xmlns:a16="http://schemas.microsoft.com/office/drawing/2014/main" id="{9B0BDFBE-8567-4297-A217-35FBB441FB48}"/>
              </a:ext>
            </a:extLst>
          </p:cNvPr>
          <p:cNvSpPr/>
          <p:nvPr>
            <p:custDataLst>
              <p:tags r:id="rId3"/>
            </p:custDataLst>
          </p:nvPr>
        </p:nvSpPr>
        <p:spPr>
          <a:xfrm>
            <a:off x="1840312" y="2866084"/>
            <a:ext cx="5431517" cy="234925"/>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6" name="Connecteur droit 5">
            <a:extLst>
              <a:ext uri="{FF2B5EF4-FFF2-40B4-BE49-F238E27FC236}">
                <a16:creationId xmlns:a16="http://schemas.microsoft.com/office/drawing/2014/main" id="{2A3B84E5-E202-48C9-B08A-D7A226844DA2}"/>
              </a:ext>
            </a:extLst>
          </p:cNvPr>
          <p:cNvCxnSpPr>
            <a:cxnSpLocks/>
          </p:cNvCxnSpPr>
          <p:nvPr>
            <p:custDataLst>
              <p:tags r:id="rId4"/>
            </p:custDataLst>
          </p:nvPr>
        </p:nvCxnSpPr>
        <p:spPr>
          <a:xfrm>
            <a:off x="7047747" y="1283051"/>
            <a:ext cx="0" cy="2602245"/>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6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Déploiement</a:t>
            </a:r>
          </a:p>
        </p:txBody>
      </p:sp>
      <p:grpSp>
        <p:nvGrpSpPr>
          <p:cNvPr id="8" name="Groupe 7">
            <a:extLst>
              <a:ext uri="{FF2B5EF4-FFF2-40B4-BE49-F238E27FC236}">
                <a16:creationId xmlns:a16="http://schemas.microsoft.com/office/drawing/2014/main" id="{9AD2415A-4423-43CE-9AB3-BB5800E17C4F}"/>
              </a:ext>
            </a:extLst>
          </p:cNvPr>
          <p:cNvGrpSpPr/>
          <p:nvPr>
            <p:custDataLst>
              <p:tags r:id="rId2"/>
            </p:custDataLst>
          </p:nvPr>
        </p:nvGrpSpPr>
        <p:grpSpPr>
          <a:xfrm>
            <a:off x="612189" y="1405528"/>
            <a:ext cx="7919622" cy="2332444"/>
            <a:chOff x="1762898" y="1532684"/>
            <a:chExt cx="7138251" cy="2078132"/>
          </a:xfrm>
        </p:grpSpPr>
        <p:pic>
          <p:nvPicPr>
            <p:cNvPr id="5" name="Image 4">
              <a:extLst>
                <a:ext uri="{FF2B5EF4-FFF2-40B4-BE49-F238E27FC236}">
                  <a16:creationId xmlns:a16="http://schemas.microsoft.com/office/drawing/2014/main" id="{B060AD5E-DE07-48A5-A3F6-8FF841929942}"/>
                </a:ext>
              </a:extLst>
            </p:cNvPr>
            <p:cNvPicPr>
              <a:picLocks noChangeAspect="1"/>
            </p:cNvPicPr>
            <p:nvPr/>
          </p:nvPicPr>
          <p:blipFill>
            <a:blip r:embed="rId6"/>
            <a:stretch>
              <a:fillRect/>
            </a:stretch>
          </p:blipFill>
          <p:spPr>
            <a:xfrm>
              <a:off x="1762898" y="1532684"/>
              <a:ext cx="5618206" cy="2078132"/>
            </a:xfrm>
            <a:prstGeom prst="rect">
              <a:avLst/>
            </a:prstGeom>
          </p:spPr>
        </p:pic>
        <p:pic>
          <p:nvPicPr>
            <p:cNvPr id="7" name="Image 6">
              <a:extLst>
                <a:ext uri="{FF2B5EF4-FFF2-40B4-BE49-F238E27FC236}">
                  <a16:creationId xmlns:a16="http://schemas.microsoft.com/office/drawing/2014/main" id="{BCE4E5BA-7C7B-4004-9CD3-F45E843585CB}"/>
                </a:ext>
              </a:extLst>
            </p:cNvPr>
            <p:cNvPicPr>
              <a:picLocks noChangeAspect="1"/>
            </p:cNvPicPr>
            <p:nvPr/>
          </p:nvPicPr>
          <p:blipFill>
            <a:blip r:embed="rId7"/>
            <a:stretch>
              <a:fillRect/>
            </a:stretch>
          </p:blipFill>
          <p:spPr>
            <a:xfrm>
              <a:off x="7381102" y="1532684"/>
              <a:ext cx="1520047" cy="2078132"/>
            </a:xfrm>
            <a:prstGeom prst="rect">
              <a:avLst/>
            </a:prstGeom>
          </p:spPr>
        </p:pic>
      </p:grpSp>
      <p:sp>
        <p:nvSpPr>
          <p:cNvPr id="9" name="ZoneTexte 8">
            <a:extLst>
              <a:ext uri="{FF2B5EF4-FFF2-40B4-BE49-F238E27FC236}">
                <a16:creationId xmlns:a16="http://schemas.microsoft.com/office/drawing/2014/main" id="{B1C0DD91-E655-4806-9A67-ED728A54ACD6}"/>
              </a:ext>
            </a:extLst>
          </p:cNvPr>
          <p:cNvSpPr txBox="1"/>
          <p:nvPr>
            <p:custDataLst>
              <p:tags r:id="rId3"/>
            </p:custDataLst>
          </p:nvPr>
        </p:nvSpPr>
        <p:spPr>
          <a:xfrm>
            <a:off x="3525028" y="4057780"/>
            <a:ext cx="2143536" cy="307777"/>
          </a:xfrm>
          <a:prstGeom prst="rect">
            <a:avLst/>
          </a:prstGeom>
          <a:noFill/>
        </p:spPr>
        <p:txBody>
          <a:bodyPr wrap="none" rtlCol="0">
            <a:spAutoFit/>
          </a:bodyPr>
          <a:lstStyle/>
          <a:p>
            <a:r>
              <a:rPr lang="fr-FR" dirty="0"/>
              <a:t>Déploiement = ~0,11 €/h</a:t>
            </a:r>
          </a:p>
        </p:txBody>
      </p:sp>
    </p:spTree>
    <p:extLst>
      <p:ext uri="{BB962C8B-B14F-4D97-AF65-F5344CB8AC3E}">
        <p14:creationId xmlns:p14="http://schemas.microsoft.com/office/powerpoint/2010/main" val="478513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6146" name="Picture 2" descr="Warren Buffett Transparent Background">
            <a:extLst>
              <a:ext uri="{FF2B5EF4-FFF2-40B4-BE49-F238E27FC236}">
                <a16:creationId xmlns:a16="http://schemas.microsoft.com/office/drawing/2014/main" id="{1B97BBF3-84DD-499A-B082-075D808695A8}"/>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476718" y="1032333"/>
            <a:ext cx="2445763" cy="2014817"/>
          </a:xfrm>
          <a:prstGeom prst="rect">
            <a:avLst/>
          </a:prstGeom>
          <a:noFill/>
          <a:extLst>
            <a:ext uri="{909E8E84-426E-40DD-AFC4-6F175D3DCCD1}">
              <a14:hiddenFill xmlns:a14="http://schemas.microsoft.com/office/drawing/2010/main">
                <a:solidFill>
                  <a:srgbClr val="FFFFFF"/>
                </a:solidFill>
              </a14:hiddenFill>
            </a:ext>
          </a:extLst>
        </p:spPr>
      </p:pic>
      <p:sp>
        <p:nvSpPr>
          <p:cNvPr id="801" name="Google Shape;801;p41"/>
          <p:cNvSpPr txBox="1">
            <a:spLocks noGrp="1"/>
          </p:cNvSpPr>
          <p:nvPr>
            <p:ph type="title"/>
            <p:custDataLst>
              <p:tags r:id="rId2"/>
            </p:custDataLst>
          </p:nvPr>
        </p:nvSpPr>
        <p:spPr>
          <a:xfrm>
            <a:off x="3237800" y="729950"/>
            <a:ext cx="4856700" cy="231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2400" dirty="0"/>
              <a:t>Il faut 20 ans pour construire une réputation et cinq minutes pour la </a:t>
            </a:r>
            <a:r>
              <a:rPr lang="fr-FR" sz="2400" b="1" u="sng" dirty="0"/>
              <a:t>détruire</a:t>
            </a:r>
            <a:r>
              <a:rPr lang="fr-FR" sz="2400" dirty="0"/>
              <a:t>.</a:t>
            </a:r>
            <a:br>
              <a:rPr lang="fr-FR" sz="2400" dirty="0"/>
            </a:br>
            <a:br>
              <a:rPr lang="fr-FR" sz="2400" dirty="0"/>
            </a:br>
            <a:r>
              <a:rPr lang="fr-FR" sz="2400" dirty="0"/>
              <a:t>Warren </a:t>
            </a:r>
            <a:r>
              <a:rPr lang="fr-FR" sz="2400" dirty="0" err="1"/>
              <a:t>Buffett</a:t>
            </a:r>
            <a:endParaRPr sz="2400" dirty="0"/>
          </a:p>
        </p:txBody>
      </p:sp>
    </p:spTree>
    <p:extLst>
      <p:ext uri="{BB962C8B-B14F-4D97-AF65-F5344CB8AC3E}">
        <p14:creationId xmlns:p14="http://schemas.microsoft.com/office/powerpoint/2010/main" val="3604729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6146"/>
                                        </p:tgtEl>
                                        <p:attrNameLst>
                                          <p:attrName>r</p:attrName>
                                        </p:attrNameLst>
                                      </p:cBhvr>
                                    </p:animRot>
                                    <p:animRot by="-240000">
                                      <p:cBhvr>
                                        <p:cTn id="7" dur="200" fill="hold">
                                          <p:stCondLst>
                                            <p:cond delay="200"/>
                                          </p:stCondLst>
                                        </p:cTn>
                                        <p:tgtEl>
                                          <p:spTgt spid="6146"/>
                                        </p:tgtEl>
                                        <p:attrNameLst>
                                          <p:attrName>r</p:attrName>
                                        </p:attrNameLst>
                                      </p:cBhvr>
                                    </p:animRot>
                                    <p:animRot by="240000">
                                      <p:cBhvr>
                                        <p:cTn id="8" dur="200" fill="hold">
                                          <p:stCondLst>
                                            <p:cond delay="400"/>
                                          </p:stCondLst>
                                        </p:cTn>
                                        <p:tgtEl>
                                          <p:spTgt spid="6146"/>
                                        </p:tgtEl>
                                        <p:attrNameLst>
                                          <p:attrName>r</p:attrName>
                                        </p:attrNameLst>
                                      </p:cBhvr>
                                    </p:animRot>
                                    <p:animRot by="-240000">
                                      <p:cBhvr>
                                        <p:cTn id="9" dur="200" fill="hold">
                                          <p:stCondLst>
                                            <p:cond delay="600"/>
                                          </p:stCondLst>
                                        </p:cTn>
                                        <p:tgtEl>
                                          <p:spTgt spid="6146"/>
                                        </p:tgtEl>
                                        <p:attrNameLst>
                                          <p:attrName>r</p:attrName>
                                        </p:attrNameLst>
                                      </p:cBhvr>
                                    </p:animRot>
                                    <p:animRot by="120000">
                                      <p:cBhvr>
                                        <p:cTn id="10" dur="200" fill="hold">
                                          <p:stCondLst>
                                            <p:cond delay="800"/>
                                          </p:stCondLst>
                                        </p:cTn>
                                        <p:tgtEl>
                                          <p:spTgt spid="61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Déploiement</a:t>
            </a:r>
          </a:p>
        </p:txBody>
      </p:sp>
      <p:pic>
        <p:nvPicPr>
          <p:cNvPr id="4" name="Image 3">
            <a:extLst>
              <a:ext uri="{FF2B5EF4-FFF2-40B4-BE49-F238E27FC236}">
                <a16:creationId xmlns:a16="http://schemas.microsoft.com/office/drawing/2014/main" id="{B28F53FC-F8FA-4294-82E6-D3779C935802}"/>
              </a:ext>
            </a:extLst>
          </p:cNvPr>
          <p:cNvPicPr>
            <a:picLocks noChangeAspect="1"/>
          </p:cNvPicPr>
          <p:nvPr/>
        </p:nvPicPr>
        <p:blipFill>
          <a:blip r:embed="rId4"/>
          <a:stretch>
            <a:fillRect/>
          </a:stretch>
        </p:blipFill>
        <p:spPr>
          <a:xfrm>
            <a:off x="2367926" y="1299895"/>
            <a:ext cx="4408148" cy="3070159"/>
          </a:xfrm>
          <a:prstGeom prst="rect">
            <a:avLst/>
          </a:prstGeom>
        </p:spPr>
      </p:pic>
      <p:sp>
        <p:nvSpPr>
          <p:cNvPr id="6" name="Rectangle : coins arrondis 5">
            <a:extLst>
              <a:ext uri="{FF2B5EF4-FFF2-40B4-BE49-F238E27FC236}">
                <a16:creationId xmlns:a16="http://schemas.microsoft.com/office/drawing/2014/main" id="{FC0AC6D7-90A4-4E90-B6B5-99F3F263B289}"/>
              </a:ext>
            </a:extLst>
          </p:cNvPr>
          <p:cNvSpPr/>
          <p:nvPr/>
        </p:nvSpPr>
        <p:spPr>
          <a:xfrm>
            <a:off x="2403462" y="3733499"/>
            <a:ext cx="2790185" cy="296367"/>
          </a:xfrm>
          <a:prstGeom prst="round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dirty="0"/>
          </a:p>
        </p:txBody>
      </p:sp>
    </p:spTree>
    <p:extLst>
      <p:ext uri="{BB962C8B-B14F-4D97-AF65-F5344CB8AC3E}">
        <p14:creationId xmlns:p14="http://schemas.microsoft.com/office/powerpoint/2010/main" val="562594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4"/>
          <p:cNvSpPr txBox="1">
            <a:spLocks noGrp="1"/>
          </p:cNvSpPr>
          <p:nvPr>
            <p:ph type="title"/>
            <p:custDataLst>
              <p:tags r:id="rId1"/>
            </p:custDataLst>
          </p:nvPr>
        </p:nvSpPr>
        <p:spPr>
          <a:xfrm>
            <a:off x="2733749" y="2963375"/>
            <a:ext cx="2433161" cy="74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La conclusion</a:t>
            </a:r>
            <a:endParaRPr dirty="0"/>
          </a:p>
        </p:txBody>
      </p:sp>
      <p:sp>
        <p:nvSpPr>
          <p:cNvPr id="659" name="Google Shape;659;p34"/>
          <p:cNvSpPr txBox="1">
            <a:spLocks noGrp="1"/>
          </p:cNvSpPr>
          <p:nvPr>
            <p:ph type="title" idx="2"/>
            <p:custDataLst>
              <p:tags r:id="rId2"/>
            </p:custDataLst>
          </p:nvPr>
        </p:nvSpPr>
        <p:spPr>
          <a:xfrm>
            <a:off x="2733750" y="2436925"/>
            <a:ext cx="13680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pic>
        <p:nvPicPr>
          <p:cNvPr id="7" name="Picture 2">
            <a:extLst>
              <a:ext uri="{FF2B5EF4-FFF2-40B4-BE49-F238E27FC236}">
                <a16:creationId xmlns:a16="http://schemas.microsoft.com/office/drawing/2014/main" id="{1ED9B790-191C-49FE-822F-55EA2AA455FF}"/>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436284" y="1281160"/>
            <a:ext cx="313765" cy="31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247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Budget du test</a:t>
            </a:r>
          </a:p>
        </p:txBody>
      </p:sp>
      <p:pic>
        <p:nvPicPr>
          <p:cNvPr id="5" name="Image 4">
            <a:extLst>
              <a:ext uri="{FF2B5EF4-FFF2-40B4-BE49-F238E27FC236}">
                <a16:creationId xmlns:a16="http://schemas.microsoft.com/office/drawing/2014/main" id="{B9CB7B5D-642A-436D-B77C-A692D0AABAA7}"/>
              </a:ext>
            </a:extLst>
          </p:cNvPr>
          <p:cNvPicPr>
            <a:picLocks noChangeAspect="1"/>
          </p:cNvPicPr>
          <p:nvPr>
            <p:custDataLst>
              <p:tags r:id="rId2"/>
            </p:custDataLst>
          </p:nvPr>
        </p:nvPicPr>
        <p:blipFill>
          <a:blip r:embed="rId6"/>
          <a:stretch>
            <a:fillRect/>
          </a:stretch>
        </p:blipFill>
        <p:spPr>
          <a:xfrm>
            <a:off x="2128837" y="1395412"/>
            <a:ext cx="4886325" cy="2352675"/>
          </a:xfrm>
          <a:prstGeom prst="rect">
            <a:avLst/>
          </a:prstGeom>
        </p:spPr>
      </p:pic>
      <p:sp>
        <p:nvSpPr>
          <p:cNvPr id="6" name="ZoneTexte 5">
            <a:extLst>
              <a:ext uri="{FF2B5EF4-FFF2-40B4-BE49-F238E27FC236}">
                <a16:creationId xmlns:a16="http://schemas.microsoft.com/office/drawing/2014/main" id="{CFBD6D30-AFF3-42A8-AB6D-C8B50C5A0BEE}"/>
              </a:ext>
            </a:extLst>
          </p:cNvPr>
          <p:cNvSpPr txBox="1"/>
          <p:nvPr>
            <p:custDataLst>
              <p:tags r:id="rId3"/>
            </p:custDataLst>
          </p:nvPr>
        </p:nvSpPr>
        <p:spPr>
          <a:xfrm>
            <a:off x="3977927" y="2649230"/>
            <a:ext cx="1188146" cy="584775"/>
          </a:xfrm>
          <a:prstGeom prst="rect">
            <a:avLst/>
          </a:prstGeom>
          <a:noFill/>
        </p:spPr>
        <p:txBody>
          <a:bodyPr wrap="none" rtlCol="0">
            <a:spAutoFit/>
          </a:bodyPr>
          <a:lstStyle/>
          <a:p>
            <a:r>
              <a:rPr lang="fr-FR" sz="3200" dirty="0">
                <a:solidFill>
                  <a:srgbClr val="FF0000"/>
                </a:solidFill>
                <a:latin typeface="Roboto" panose="02000000000000000000" pitchFamily="2" charset="0"/>
                <a:ea typeface="Roboto" panose="02000000000000000000" pitchFamily="2" charset="0"/>
              </a:rPr>
              <a:t>2,56$</a:t>
            </a:r>
          </a:p>
        </p:txBody>
      </p:sp>
    </p:spTree>
    <p:extLst>
      <p:ext uri="{BB962C8B-B14F-4D97-AF65-F5344CB8AC3E}">
        <p14:creationId xmlns:p14="http://schemas.microsoft.com/office/powerpoint/2010/main" val="1824550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Axe d’amélioration</a:t>
            </a:r>
          </a:p>
        </p:txBody>
      </p:sp>
      <p:pic>
        <p:nvPicPr>
          <p:cNvPr id="4" name="Image 3">
            <a:extLst>
              <a:ext uri="{FF2B5EF4-FFF2-40B4-BE49-F238E27FC236}">
                <a16:creationId xmlns:a16="http://schemas.microsoft.com/office/drawing/2014/main" id="{D017104D-A790-4F81-B229-86D08DD6B556}"/>
              </a:ext>
            </a:extLst>
          </p:cNvPr>
          <p:cNvPicPr>
            <a:picLocks noChangeAspect="1"/>
          </p:cNvPicPr>
          <p:nvPr>
            <p:custDataLst>
              <p:tags r:id="rId2"/>
            </p:custDataLst>
          </p:nvPr>
        </p:nvPicPr>
        <p:blipFill>
          <a:blip r:embed="rId5"/>
          <a:stretch>
            <a:fillRect/>
          </a:stretch>
        </p:blipFill>
        <p:spPr>
          <a:xfrm>
            <a:off x="1386057" y="1712244"/>
            <a:ext cx="6371886" cy="1950323"/>
          </a:xfrm>
          <a:prstGeom prst="rect">
            <a:avLst/>
          </a:prstGeom>
        </p:spPr>
      </p:pic>
    </p:spTree>
    <p:extLst>
      <p:ext uri="{BB962C8B-B14F-4D97-AF65-F5344CB8AC3E}">
        <p14:creationId xmlns:p14="http://schemas.microsoft.com/office/powerpoint/2010/main" val="169340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Axe d’amélioration</a:t>
            </a:r>
          </a:p>
        </p:txBody>
      </p:sp>
      <p:pic>
        <p:nvPicPr>
          <p:cNvPr id="13314" name="Picture 2" descr="A diagram showing different pieces of services and applications used to build the solution.">
            <a:extLst>
              <a:ext uri="{FF2B5EF4-FFF2-40B4-BE49-F238E27FC236}">
                <a16:creationId xmlns:a16="http://schemas.microsoft.com/office/drawing/2014/main" id="{FB2A358A-6A5F-4FA6-90A6-0ADCF3FED475}"/>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024634" y="1597456"/>
            <a:ext cx="7094732" cy="194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12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Mention spéciale</a:t>
            </a:r>
          </a:p>
        </p:txBody>
      </p:sp>
      <p:pic>
        <p:nvPicPr>
          <p:cNvPr id="5" name="Image 4">
            <a:extLst>
              <a:ext uri="{FF2B5EF4-FFF2-40B4-BE49-F238E27FC236}">
                <a16:creationId xmlns:a16="http://schemas.microsoft.com/office/drawing/2014/main" id="{EDF31C1F-EA2C-416F-8183-837D1CBBD275}"/>
              </a:ext>
            </a:extLst>
          </p:cNvPr>
          <p:cNvPicPr>
            <a:picLocks noChangeAspect="1"/>
          </p:cNvPicPr>
          <p:nvPr>
            <p:custDataLst>
              <p:tags r:id="rId2"/>
            </p:custDataLst>
          </p:nvPr>
        </p:nvPicPr>
        <p:blipFill>
          <a:blip r:embed="rId5"/>
          <a:stretch>
            <a:fillRect/>
          </a:stretch>
        </p:blipFill>
        <p:spPr>
          <a:xfrm>
            <a:off x="2340345" y="1538586"/>
            <a:ext cx="4463310" cy="2434973"/>
          </a:xfrm>
          <a:prstGeom prst="rect">
            <a:avLst/>
          </a:prstGeom>
        </p:spPr>
      </p:pic>
    </p:spTree>
    <p:extLst>
      <p:ext uri="{BB962C8B-B14F-4D97-AF65-F5344CB8AC3E}">
        <p14:creationId xmlns:p14="http://schemas.microsoft.com/office/powerpoint/2010/main" val="441746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08278-20E4-4AF3-9395-369BF32420A9}"/>
              </a:ext>
            </a:extLst>
          </p:cNvPr>
          <p:cNvSpPr>
            <a:spLocks noGrp="1"/>
          </p:cNvSpPr>
          <p:nvPr>
            <p:ph type="title"/>
            <p:custDataLst>
              <p:tags r:id="rId1"/>
            </p:custDataLst>
          </p:nvPr>
        </p:nvSpPr>
        <p:spPr/>
        <p:txBody>
          <a:bodyPr/>
          <a:lstStyle/>
          <a:p>
            <a:r>
              <a:rPr lang="fr-FR" dirty="0"/>
              <a:t>Mot de la fin</a:t>
            </a:r>
          </a:p>
        </p:txBody>
      </p:sp>
      <p:pic>
        <p:nvPicPr>
          <p:cNvPr id="15362" name="Picture 2" descr="Schéma des phases de stratégie CICD">
            <a:extLst>
              <a:ext uri="{FF2B5EF4-FFF2-40B4-BE49-F238E27FC236}">
                <a16:creationId xmlns:a16="http://schemas.microsoft.com/office/drawing/2014/main" id="{497DE0C9-E512-40BF-976D-FC6747226BAB}"/>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983156" y="1676329"/>
            <a:ext cx="3177689" cy="179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88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7"/>
        <p:cNvGrpSpPr/>
        <p:nvPr/>
      </p:nvGrpSpPr>
      <p:grpSpPr>
        <a:xfrm>
          <a:off x="0" y="0"/>
          <a:ext cx="0" cy="0"/>
          <a:chOff x="0" y="0"/>
          <a:chExt cx="0" cy="0"/>
        </a:xfrm>
      </p:grpSpPr>
      <p:sp>
        <p:nvSpPr>
          <p:cNvPr id="6" name="Google Shape;1158;p55">
            <a:extLst>
              <a:ext uri="{FF2B5EF4-FFF2-40B4-BE49-F238E27FC236}">
                <a16:creationId xmlns:a16="http://schemas.microsoft.com/office/drawing/2014/main" id="{A550B5A5-5DEF-40E0-AB83-E434D2C380A1}"/>
              </a:ext>
            </a:extLst>
          </p:cNvPr>
          <p:cNvSpPr txBox="1">
            <a:spLocks/>
          </p:cNvSpPr>
          <p:nvPr>
            <p:custDataLst>
              <p:tags r:id="rId1"/>
            </p:custDataLst>
          </p:nvPr>
        </p:nvSpPr>
        <p:spPr>
          <a:xfrm>
            <a:off x="726000" y="508000"/>
            <a:ext cx="3846000" cy="105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fr-FR" sz="4000" dirty="0">
                <a:solidFill>
                  <a:schemeClr val="bg1"/>
                </a:solidFill>
                <a:latin typeface="Limelight" panose="02000000000000000000" pitchFamily="2" charset="0"/>
              </a:rPr>
              <a:t>Merci</a:t>
            </a:r>
          </a:p>
        </p:txBody>
      </p:sp>
      <p:sp>
        <p:nvSpPr>
          <p:cNvPr id="7" name="Google Shape;1159;p55">
            <a:extLst>
              <a:ext uri="{FF2B5EF4-FFF2-40B4-BE49-F238E27FC236}">
                <a16:creationId xmlns:a16="http://schemas.microsoft.com/office/drawing/2014/main" id="{4A29A8BC-DC60-4268-9538-FC7DCBD9C3FC}"/>
              </a:ext>
            </a:extLst>
          </p:cNvPr>
          <p:cNvSpPr txBox="1">
            <a:spLocks/>
          </p:cNvSpPr>
          <p:nvPr>
            <p:custDataLst>
              <p:tags r:id="rId2"/>
            </p:custDataLst>
          </p:nvPr>
        </p:nvSpPr>
        <p:spPr>
          <a:xfrm>
            <a:off x="726000" y="1586225"/>
            <a:ext cx="3846000" cy="1053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fr-FR" sz="2800" dirty="0">
                <a:solidFill>
                  <a:schemeClr val="lt1"/>
                </a:solidFill>
                <a:latin typeface="Roboto" panose="02000000000000000000" pitchFamily="2" charset="0"/>
                <a:ea typeface="Roboto" panose="02000000000000000000" pitchFamily="2" charset="0"/>
              </a:rPr>
              <a:t>Avez-vous des questions ?</a:t>
            </a:r>
          </a:p>
        </p:txBody>
      </p:sp>
      <p:pic>
        <p:nvPicPr>
          <p:cNvPr id="5" name="Image 4">
            <a:extLst>
              <a:ext uri="{FF2B5EF4-FFF2-40B4-BE49-F238E27FC236}">
                <a16:creationId xmlns:a16="http://schemas.microsoft.com/office/drawing/2014/main" id="{9F660F40-125B-4C08-91BE-84B0C3CE238D}"/>
              </a:ext>
            </a:extLst>
          </p:cNvPr>
          <p:cNvPicPr>
            <a:picLocks noChangeAspect="1"/>
          </p:cNvPicPr>
          <p:nvPr>
            <p:custDataLst>
              <p:tags r:id="rId3"/>
            </p:custDataLst>
          </p:nvPr>
        </p:nvPicPr>
        <p:blipFill>
          <a:blip r:embed="rId6"/>
          <a:stretch>
            <a:fillRect/>
          </a:stretch>
        </p:blipFill>
        <p:spPr>
          <a:xfrm rot="19373165">
            <a:off x="6120749" y="2752961"/>
            <a:ext cx="1324182" cy="1324182"/>
          </a:xfrm>
          <a:prstGeom prst="rect">
            <a:avLst/>
          </a:prstGeom>
        </p:spPr>
      </p:pic>
    </p:spTree>
    <p:extLst>
      <p:ext uri="{BB962C8B-B14F-4D97-AF65-F5344CB8AC3E}">
        <p14:creationId xmlns:p14="http://schemas.microsoft.com/office/powerpoint/2010/main" val="3754759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329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4"/>
          <p:cNvSpPr txBox="1">
            <a:spLocks noGrp="1"/>
          </p:cNvSpPr>
          <p:nvPr>
            <p:ph type="title"/>
            <p:custDataLst>
              <p:tags r:id="rId1"/>
            </p:custDataLst>
          </p:nvPr>
        </p:nvSpPr>
        <p:spPr>
          <a:xfrm>
            <a:off x="2733750" y="2963375"/>
            <a:ext cx="2519478" cy="74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Les approches</a:t>
            </a:r>
          </a:p>
        </p:txBody>
      </p:sp>
      <p:sp>
        <p:nvSpPr>
          <p:cNvPr id="659" name="Google Shape;659;p34"/>
          <p:cNvSpPr txBox="1">
            <a:spLocks noGrp="1"/>
          </p:cNvSpPr>
          <p:nvPr>
            <p:ph type="title" idx="2"/>
            <p:custDataLst>
              <p:tags r:id="rId2"/>
            </p:custDataLst>
          </p:nvPr>
        </p:nvSpPr>
        <p:spPr>
          <a:xfrm>
            <a:off x="2733750" y="2436925"/>
            <a:ext cx="13680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7" name="Picture 2">
            <a:extLst>
              <a:ext uri="{FF2B5EF4-FFF2-40B4-BE49-F238E27FC236}">
                <a16:creationId xmlns:a16="http://schemas.microsoft.com/office/drawing/2014/main" id="{1ED9B790-191C-49FE-822F-55EA2AA455FF}"/>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436284" y="1281160"/>
            <a:ext cx="313765" cy="31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92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7"/>
</p:tagLst>
</file>

<file path=ppt/tags/tag100.xml><?xml version="1.0" encoding="utf-8"?>
<p:tagLst xmlns:a="http://schemas.openxmlformats.org/drawingml/2006/main" xmlns:r="http://schemas.openxmlformats.org/officeDocument/2006/relationships" xmlns:p="http://schemas.openxmlformats.org/presentationml/2006/main">
  <p:tag name="NUM" val="3"/>
</p:tagLst>
</file>

<file path=ppt/tags/tag101.xml><?xml version="1.0" encoding="utf-8"?>
<p:tagLst xmlns:a="http://schemas.openxmlformats.org/drawingml/2006/main" xmlns:r="http://schemas.openxmlformats.org/officeDocument/2006/relationships" xmlns:p="http://schemas.openxmlformats.org/presentationml/2006/main">
  <p:tag name="NUM" val="4"/>
</p:tagLst>
</file>

<file path=ppt/tags/tag102.xml><?xml version="1.0" encoding="utf-8"?>
<p:tagLst xmlns:a="http://schemas.openxmlformats.org/drawingml/2006/main" xmlns:r="http://schemas.openxmlformats.org/officeDocument/2006/relationships" xmlns:p="http://schemas.openxmlformats.org/presentationml/2006/main">
  <p:tag name="NUM" val="5"/>
</p:tagLst>
</file>

<file path=ppt/tags/tag103.xml><?xml version="1.0" encoding="utf-8"?>
<p:tagLst xmlns:a="http://schemas.openxmlformats.org/drawingml/2006/main" xmlns:r="http://schemas.openxmlformats.org/officeDocument/2006/relationships" xmlns:p="http://schemas.openxmlformats.org/presentationml/2006/main">
  <p:tag name="NUM" val="6"/>
</p:tagLst>
</file>

<file path=ppt/tags/tag104.xml><?xml version="1.0" encoding="utf-8"?>
<p:tagLst xmlns:a="http://schemas.openxmlformats.org/drawingml/2006/main" xmlns:r="http://schemas.openxmlformats.org/officeDocument/2006/relationships" xmlns:p="http://schemas.openxmlformats.org/presentationml/2006/main">
  <p:tag name="NUM" val="7"/>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8"/>
</p:tagLst>
</file>

<file path=ppt/tags/tag110.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3.xml><?xml version="1.0" encoding="utf-8"?>
<p:tagLst xmlns:a="http://schemas.openxmlformats.org/drawingml/2006/main" xmlns:r="http://schemas.openxmlformats.org/officeDocument/2006/relationships" xmlns:p="http://schemas.openxmlformats.org/presentationml/2006/main">
  <p:tag name="NUM" val="3"/>
</p:tagLst>
</file>

<file path=ppt/tags/tag114.xml><?xml version="1.0" encoding="utf-8"?>
<p:tagLst xmlns:a="http://schemas.openxmlformats.org/drawingml/2006/main" xmlns:r="http://schemas.openxmlformats.org/officeDocument/2006/relationships" xmlns:p="http://schemas.openxmlformats.org/presentationml/2006/main">
  <p:tag name="NUM" val="4"/>
</p:tagLst>
</file>

<file path=ppt/tags/tag115.xml><?xml version="1.0" encoding="utf-8"?>
<p:tagLst xmlns:a="http://schemas.openxmlformats.org/drawingml/2006/main" xmlns:r="http://schemas.openxmlformats.org/officeDocument/2006/relationships" xmlns:p="http://schemas.openxmlformats.org/presentationml/2006/main">
  <p:tag name="NUM" val="5"/>
</p:tagLst>
</file>

<file path=ppt/tags/tag116.xml><?xml version="1.0" encoding="utf-8"?>
<p:tagLst xmlns:a="http://schemas.openxmlformats.org/drawingml/2006/main" xmlns:r="http://schemas.openxmlformats.org/officeDocument/2006/relationships" xmlns:p="http://schemas.openxmlformats.org/presentationml/2006/main">
  <p:tag name="NUM" val="6"/>
</p:tagLst>
</file>

<file path=ppt/tags/tag117.xml><?xml version="1.0" encoding="utf-8"?>
<p:tagLst xmlns:a="http://schemas.openxmlformats.org/drawingml/2006/main" xmlns:r="http://schemas.openxmlformats.org/officeDocument/2006/relationships" xmlns:p="http://schemas.openxmlformats.org/presentationml/2006/main">
  <p:tag name="NUM" val="7"/>
</p:tagLst>
</file>

<file path=ppt/tags/tag118.xml><?xml version="1.0" encoding="utf-8"?>
<p:tagLst xmlns:a="http://schemas.openxmlformats.org/drawingml/2006/main" xmlns:r="http://schemas.openxmlformats.org/officeDocument/2006/relationships" xmlns:p="http://schemas.openxmlformats.org/presentationml/2006/main">
  <p:tag name="NUM" val="8"/>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9"/>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2"/>
</p:tagLst>
</file>

<file path=ppt/tags/tag123.xml><?xml version="1.0" encoding="utf-8"?>
<p:tagLst xmlns:a="http://schemas.openxmlformats.org/drawingml/2006/main" xmlns:r="http://schemas.openxmlformats.org/officeDocument/2006/relationships" xmlns:p="http://schemas.openxmlformats.org/presentationml/2006/main">
  <p:tag name="NUM" val="3"/>
</p:tagLst>
</file>

<file path=ppt/tags/tag124.xml><?xml version="1.0" encoding="utf-8"?>
<p:tagLst xmlns:a="http://schemas.openxmlformats.org/drawingml/2006/main" xmlns:r="http://schemas.openxmlformats.org/officeDocument/2006/relationships" xmlns:p="http://schemas.openxmlformats.org/presentationml/2006/main">
  <p:tag name="NUM" val="4"/>
</p:tagLst>
</file>

<file path=ppt/tags/tag125.xml><?xml version="1.0" encoding="utf-8"?>
<p:tagLst xmlns:a="http://schemas.openxmlformats.org/drawingml/2006/main" xmlns:r="http://schemas.openxmlformats.org/officeDocument/2006/relationships" xmlns:p="http://schemas.openxmlformats.org/presentationml/2006/main">
  <p:tag name="NUM" val="5"/>
</p:tagLst>
</file>

<file path=ppt/tags/tag126.xml><?xml version="1.0" encoding="utf-8"?>
<p:tagLst xmlns:a="http://schemas.openxmlformats.org/drawingml/2006/main" xmlns:r="http://schemas.openxmlformats.org/officeDocument/2006/relationships" xmlns:p="http://schemas.openxmlformats.org/presentationml/2006/main">
  <p:tag name="NUM" val="6"/>
</p:tagLst>
</file>

<file path=ppt/tags/tag127.xml><?xml version="1.0" encoding="utf-8"?>
<p:tagLst xmlns:a="http://schemas.openxmlformats.org/drawingml/2006/main" xmlns:r="http://schemas.openxmlformats.org/officeDocument/2006/relationships" xmlns:p="http://schemas.openxmlformats.org/presentationml/2006/main">
  <p:tag name="NUM" val="7"/>
</p:tagLst>
</file>

<file path=ppt/tags/tag128.xml><?xml version="1.0" encoding="utf-8"?>
<p:tagLst xmlns:a="http://schemas.openxmlformats.org/drawingml/2006/main" xmlns:r="http://schemas.openxmlformats.org/officeDocument/2006/relationships" xmlns:p="http://schemas.openxmlformats.org/presentationml/2006/main">
  <p:tag name="NUM" val="8"/>
</p:tagLst>
</file>

<file path=ppt/tags/tag129.xml><?xml version="1.0" encoding="utf-8"?>
<p:tagLst xmlns:a="http://schemas.openxmlformats.org/drawingml/2006/main" xmlns:r="http://schemas.openxmlformats.org/officeDocument/2006/relationships" xmlns:p="http://schemas.openxmlformats.org/presentationml/2006/main">
  <p:tag name="NUM" val="9"/>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2"/>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3"/>
</p:tagLst>
</file>

<file path=ppt/tags/tag143.xml><?xml version="1.0" encoding="utf-8"?>
<p:tagLst xmlns:a="http://schemas.openxmlformats.org/drawingml/2006/main" xmlns:r="http://schemas.openxmlformats.org/officeDocument/2006/relationships" xmlns:p="http://schemas.openxmlformats.org/presentationml/2006/main">
  <p:tag name="NUM" val="4"/>
</p:tagLst>
</file>

<file path=ppt/tags/tag144.xml><?xml version="1.0" encoding="utf-8"?>
<p:tagLst xmlns:a="http://schemas.openxmlformats.org/drawingml/2006/main" xmlns:r="http://schemas.openxmlformats.org/officeDocument/2006/relationships" xmlns:p="http://schemas.openxmlformats.org/presentationml/2006/main">
  <p:tag name="NUM" val="5"/>
</p:tagLst>
</file>

<file path=ppt/tags/tag145.xml><?xml version="1.0" encoding="utf-8"?>
<p:tagLst xmlns:a="http://schemas.openxmlformats.org/drawingml/2006/main" xmlns:r="http://schemas.openxmlformats.org/officeDocument/2006/relationships" xmlns:p="http://schemas.openxmlformats.org/presentationml/2006/main">
  <p:tag name="NUM" val="1"/>
</p:tagLst>
</file>

<file path=ppt/tags/tag146.xml><?xml version="1.0" encoding="utf-8"?>
<p:tagLst xmlns:a="http://schemas.openxmlformats.org/drawingml/2006/main" xmlns:r="http://schemas.openxmlformats.org/officeDocument/2006/relationships" xmlns:p="http://schemas.openxmlformats.org/presentationml/2006/main">
  <p:tag name="NUM" val="2"/>
</p:tagLst>
</file>

<file path=ppt/tags/tag147.xml><?xml version="1.0" encoding="utf-8"?>
<p:tagLst xmlns:a="http://schemas.openxmlformats.org/drawingml/2006/main" xmlns:r="http://schemas.openxmlformats.org/officeDocument/2006/relationships" xmlns:p="http://schemas.openxmlformats.org/presentationml/2006/main">
  <p:tag name="NUM" val="3"/>
</p:tagLst>
</file>

<file path=ppt/tags/tag148.xml><?xml version="1.0" encoding="utf-8"?>
<p:tagLst xmlns:a="http://schemas.openxmlformats.org/drawingml/2006/main" xmlns:r="http://schemas.openxmlformats.org/officeDocument/2006/relationships" xmlns:p="http://schemas.openxmlformats.org/presentationml/2006/main">
  <p:tag name="NUM" val="4"/>
</p:tagLst>
</file>

<file path=ppt/tags/tag149.xml><?xml version="1.0" encoding="utf-8"?>
<p:tagLst xmlns:a="http://schemas.openxmlformats.org/drawingml/2006/main" xmlns:r="http://schemas.openxmlformats.org/officeDocument/2006/relationships" xmlns:p="http://schemas.openxmlformats.org/presentationml/2006/main">
  <p:tag name="NUM" val="5"/>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2"/>
</p:tagLst>
</file>

<file path=ppt/tags/tag152.xml><?xml version="1.0" encoding="utf-8"?>
<p:tagLst xmlns:a="http://schemas.openxmlformats.org/drawingml/2006/main" xmlns:r="http://schemas.openxmlformats.org/officeDocument/2006/relationships" xmlns:p="http://schemas.openxmlformats.org/presentationml/2006/main">
  <p:tag name="NUM" val="3"/>
</p:tagLst>
</file>

<file path=ppt/tags/tag153.xml><?xml version="1.0" encoding="utf-8"?>
<p:tagLst xmlns:a="http://schemas.openxmlformats.org/drawingml/2006/main" xmlns:r="http://schemas.openxmlformats.org/officeDocument/2006/relationships" xmlns:p="http://schemas.openxmlformats.org/presentationml/2006/main">
  <p:tag name="NUM" val="4"/>
</p:tagLst>
</file>

<file path=ppt/tags/tag154.xml><?xml version="1.0" encoding="utf-8"?>
<p:tagLst xmlns:a="http://schemas.openxmlformats.org/drawingml/2006/main" xmlns:r="http://schemas.openxmlformats.org/officeDocument/2006/relationships" xmlns:p="http://schemas.openxmlformats.org/presentationml/2006/main">
  <p:tag name="NUM" val="5"/>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2"/>
</p:tagLst>
</file>

<file path=ppt/tags/tag157.xml><?xml version="1.0" encoding="utf-8"?>
<p:tagLst xmlns:a="http://schemas.openxmlformats.org/drawingml/2006/main" xmlns:r="http://schemas.openxmlformats.org/officeDocument/2006/relationships" xmlns:p="http://schemas.openxmlformats.org/presentationml/2006/main">
  <p:tag name="NUM" val="3"/>
</p:tagLst>
</file>

<file path=ppt/tags/tag158.xml><?xml version="1.0" encoding="utf-8"?>
<p:tagLst xmlns:a="http://schemas.openxmlformats.org/drawingml/2006/main" xmlns:r="http://schemas.openxmlformats.org/officeDocument/2006/relationships" xmlns:p="http://schemas.openxmlformats.org/presentationml/2006/main">
  <p:tag name="NUM" val="4"/>
</p:tagLst>
</file>

<file path=ppt/tags/tag159.xml><?xml version="1.0" encoding="utf-8"?>
<p:tagLst xmlns:a="http://schemas.openxmlformats.org/drawingml/2006/main" xmlns:r="http://schemas.openxmlformats.org/officeDocument/2006/relationships" xmlns:p="http://schemas.openxmlformats.org/presentationml/2006/main">
  <p:tag name="NUM" val="5"/>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6"/>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2"/>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2"/>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2"/>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2"/>
</p:tagLst>
</file>

<file path=ppt/tags/tag169.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2"/>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2"/>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2"/>
</p:tagLst>
</file>

<file path=ppt/tags/tag176.xml><?xml version="1.0" encoding="utf-8"?>
<p:tagLst xmlns:a="http://schemas.openxmlformats.org/drawingml/2006/main" xmlns:r="http://schemas.openxmlformats.org/officeDocument/2006/relationships" xmlns:p="http://schemas.openxmlformats.org/presentationml/2006/main">
  <p:tag name="NUM" val="3"/>
</p:tagLst>
</file>

<file path=ppt/tags/tag177.xml><?xml version="1.0" encoding="utf-8"?>
<p:tagLst xmlns:a="http://schemas.openxmlformats.org/drawingml/2006/main" xmlns:r="http://schemas.openxmlformats.org/officeDocument/2006/relationships" xmlns:p="http://schemas.openxmlformats.org/presentationml/2006/main">
  <p:tag name="NUM" val="1"/>
</p:tagLst>
</file>

<file path=ppt/tags/tag178.xml><?xml version="1.0" encoding="utf-8"?>
<p:tagLst xmlns:a="http://schemas.openxmlformats.org/drawingml/2006/main" xmlns:r="http://schemas.openxmlformats.org/officeDocument/2006/relationships" xmlns:p="http://schemas.openxmlformats.org/presentationml/2006/main">
  <p:tag name="NUM" val="2"/>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80.xml><?xml version="1.0" encoding="utf-8"?>
<p:tagLst xmlns:a="http://schemas.openxmlformats.org/drawingml/2006/main" xmlns:r="http://schemas.openxmlformats.org/officeDocument/2006/relationships" xmlns:p="http://schemas.openxmlformats.org/presentationml/2006/main">
  <p:tag name="NUM" val="2"/>
</p:tagLst>
</file>

<file path=ppt/tags/tag181.xml><?xml version="1.0" encoding="utf-8"?>
<p:tagLst xmlns:a="http://schemas.openxmlformats.org/drawingml/2006/main" xmlns:r="http://schemas.openxmlformats.org/officeDocument/2006/relationships" xmlns:p="http://schemas.openxmlformats.org/presentationml/2006/main">
  <p:tag name="NUM" val="1"/>
</p:tagLst>
</file>

<file path=ppt/tags/tag182.xml><?xml version="1.0" encoding="utf-8"?>
<p:tagLst xmlns:a="http://schemas.openxmlformats.org/drawingml/2006/main" xmlns:r="http://schemas.openxmlformats.org/officeDocument/2006/relationships" xmlns:p="http://schemas.openxmlformats.org/presentationml/2006/main">
  <p:tag name="NUM" val="2"/>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2"/>
</p:tagLst>
</file>

<file path=ppt/tags/tag187.xml><?xml version="1.0" encoding="utf-8"?>
<p:tagLst xmlns:a="http://schemas.openxmlformats.org/drawingml/2006/main" xmlns:r="http://schemas.openxmlformats.org/officeDocument/2006/relationships" xmlns:p="http://schemas.openxmlformats.org/presentationml/2006/main">
  <p:tag name="NUM" val="1"/>
</p:tagLst>
</file>

<file path=ppt/tags/tag188.xml><?xml version="1.0" encoding="utf-8"?>
<p:tagLst xmlns:a="http://schemas.openxmlformats.org/drawingml/2006/main" xmlns:r="http://schemas.openxmlformats.org/officeDocument/2006/relationships" xmlns:p="http://schemas.openxmlformats.org/presentationml/2006/main">
  <p:tag name="NUM" val="2"/>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4"/>
</p:tagLst>
</file>

<file path=ppt/tags/tag190.xml><?xml version="1.0" encoding="utf-8"?>
<p:tagLst xmlns:a="http://schemas.openxmlformats.org/drawingml/2006/main" xmlns:r="http://schemas.openxmlformats.org/officeDocument/2006/relationships" xmlns:p="http://schemas.openxmlformats.org/presentationml/2006/main">
  <p:tag name="NUM" val="2"/>
</p:tagLst>
</file>

<file path=ppt/tags/tag191.xml><?xml version="1.0" encoding="utf-8"?>
<p:tagLst xmlns:a="http://schemas.openxmlformats.org/drawingml/2006/main" xmlns:r="http://schemas.openxmlformats.org/officeDocument/2006/relationships" xmlns:p="http://schemas.openxmlformats.org/presentationml/2006/main">
  <p:tag name="NUM" val="3"/>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2"/>
</p:tagLst>
</file>

<file path=ppt/tags/tag194.xml><?xml version="1.0" encoding="utf-8"?>
<p:tagLst xmlns:a="http://schemas.openxmlformats.org/drawingml/2006/main" xmlns:r="http://schemas.openxmlformats.org/officeDocument/2006/relationships" xmlns:p="http://schemas.openxmlformats.org/presentationml/2006/main">
  <p:tag name="NUM" val="3"/>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2"/>
</p:tagLst>
</file>

<file path=ppt/tags/tag197.xml><?xml version="1.0" encoding="utf-8"?>
<p:tagLst xmlns:a="http://schemas.openxmlformats.org/drawingml/2006/main" xmlns:r="http://schemas.openxmlformats.org/officeDocument/2006/relationships" xmlns:p="http://schemas.openxmlformats.org/presentationml/2006/main">
  <p:tag name="NUM" val="1"/>
</p:tagLst>
</file>

<file path=ppt/tags/tag198.xml><?xml version="1.0" encoding="utf-8"?>
<p:tagLst xmlns:a="http://schemas.openxmlformats.org/drawingml/2006/main" xmlns:r="http://schemas.openxmlformats.org/officeDocument/2006/relationships" xmlns:p="http://schemas.openxmlformats.org/presentationml/2006/main">
  <p:tag name="NUM" val="2"/>
</p:tagLst>
</file>

<file path=ppt/tags/tag19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00.xml><?xml version="1.0" encoding="utf-8"?>
<p:tagLst xmlns:a="http://schemas.openxmlformats.org/drawingml/2006/main" xmlns:r="http://schemas.openxmlformats.org/officeDocument/2006/relationships" xmlns:p="http://schemas.openxmlformats.org/presentationml/2006/main">
  <p:tag name="NUM" val="2"/>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2"/>
</p:tagLst>
</file>

<file path=ppt/tags/tag205.xml><?xml version="1.0" encoding="utf-8"?>
<p:tagLst xmlns:a="http://schemas.openxmlformats.org/drawingml/2006/main" xmlns:r="http://schemas.openxmlformats.org/officeDocument/2006/relationships" xmlns:p="http://schemas.openxmlformats.org/presentationml/2006/main">
  <p:tag name="NUM" val="3"/>
</p:tagLst>
</file>

<file path=ppt/tags/tag206.xml><?xml version="1.0" encoding="utf-8"?>
<p:tagLst xmlns:a="http://schemas.openxmlformats.org/drawingml/2006/main" xmlns:r="http://schemas.openxmlformats.org/officeDocument/2006/relationships" xmlns:p="http://schemas.openxmlformats.org/presentationml/2006/main">
  <p:tag name="NUM" val="4"/>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2"/>
</p:tagLst>
</file>

<file path=ppt/tags/tag209.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10.xml><?xml version="1.0" encoding="utf-8"?>
<p:tagLst xmlns:a="http://schemas.openxmlformats.org/drawingml/2006/main" xmlns:r="http://schemas.openxmlformats.org/officeDocument/2006/relationships" xmlns:p="http://schemas.openxmlformats.org/presentationml/2006/main">
  <p:tag name="NUM" val="1"/>
</p:tagLst>
</file>

<file path=ppt/tags/tag211.xml><?xml version="1.0" encoding="utf-8"?>
<p:tagLst xmlns:a="http://schemas.openxmlformats.org/drawingml/2006/main" xmlns:r="http://schemas.openxmlformats.org/officeDocument/2006/relationships" xmlns:p="http://schemas.openxmlformats.org/presentationml/2006/main">
  <p:tag name="NUM" val="2"/>
</p:tagLst>
</file>

<file path=ppt/tags/tag212.xml><?xml version="1.0" encoding="utf-8"?>
<p:tagLst xmlns:a="http://schemas.openxmlformats.org/drawingml/2006/main" xmlns:r="http://schemas.openxmlformats.org/officeDocument/2006/relationships" xmlns:p="http://schemas.openxmlformats.org/presentationml/2006/main">
  <p:tag name="NUM" val="3"/>
</p:tagLst>
</file>

<file path=ppt/tags/tag213.xml><?xml version="1.0" encoding="utf-8"?>
<p:tagLst xmlns:a="http://schemas.openxmlformats.org/drawingml/2006/main" xmlns:r="http://schemas.openxmlformats.org/officeDocument/2006/relationships" xmlns:p="http://schemas.openxmlformats.org/presentationml/2006/main">
  <p:tag name="NUM" val="4"/>
</p:tagLst>
</file>

<file path=ppt/tags/tag214.xml><?xml version="1.0" encoding="utf-8"?>
<p:tagLst xmlns:a="http://schemas.openxmlformats.org/drawingml/2006/main" xmlns:r="http://schemas.openxmlformats.org/officeDocument/2006/relationships" xmlns:p="http://schemas.openxmlformats.org/presentationml/2006/main">
  <p:tag name="NUM" val="5"/>
</p:tagLst>
</file>

<file path=ppt/tags/tag215.xml><?xml version="1.0" encoding="utf-8"?>
<p:tagLst xmlns:a="http://schemas.openxmlformats.org/drawingml/2006/main" xmlns:r="http://schemas.openxmlformats.org/officeDocument/2006/relationships" xmlns:p="http://schemas.openxmlformats.org/presentationml/2006/main">
  <p:tag name="NUM" val="6"/>
</p:tagLst>
</file>

<file path=ppt/tags/tag216.xml><?xml version="1.0" encoding="utf-8"?>
<p:tagLst xmlns:a="http://schemas.openxmlformats.org/drawingml/2006/main" xmlns:r="http://schemas.openxmlformats.org/officeDocument/2006/relationships" xmlns:p="http://schemas.openxmlformats.org/presentationml/2006/main">
  <p:tag name="NUM" val="7"/>
</p:tagLst>
</file>

<file path=ppt/tags/tag217.xml><?xml version="1.0" encoding="utf-8"?>
<p:tagLst xmlns:a="http://schemas.openxmlformats.org/drawingml/2006/main" xmlns:r="http://schemas.openxmlformats.org/officeDocument/2006/relationships" xmlns:p="http://schemas.openxmlformats.org/presentationml/2006/main">
  <p:tag name="NUM" val="8"/>
</p:tagLst>
</file>

<file path=ppt/tags/tag218.xml><?xml version="1.0" encoding="utf-8"?>
<p:tagLst xmlns:a="http://schemas.openxmlformats.org/drawingml/2006/main" xmlns:r="http://schemas.openxmlformats.org/officeDocument/2006/relationships" xmlns:p="http://schemas.openxmlformats.org/presentationml/2006/main">
  <p:tag name="NUM" val="9"/>
</p:tagLst>
</file>

<file path=ppt/tags/tag219.xml><?xml version="1.0" encoding="utf-8"?>
<p:tagLst xmlns:a="http://schemas.openxmlformats.org/drawingml/2006/main" xmlns:r="http://schemas.openxmlformats.org/officeDocument/2006/relationships" xmlns:p="http://schemas.openxmlformats.org/presentationml/2006/main">
  <p:tag name="NUM" val="10"/>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20.xml><?xml version="1.0" encoding="utf-8"?>
<p:tagLst xmlns:a="http://schemas.openxmlformats.org/drawingml/2006/main" xmlns:r="http://schemas.openxmlformats.org/officeDocument/2006/relationships" xmlns:p="http://schemas.openxmlformats.org/presentationml/2006/main">
  <p:tag name="NUM" val="11"/>
</p:tagLst>
</file>

<file path=ppt/tags/tag221.xml><?xml version="1.0" encoding="utf-8"?>
<p:tagLst xmlns:a="http://schemas.openxmlformats.org/drawingml/2006/main" xmlns:r="http://schemas.openxmlformats.org/officeDocument/2006/relationships" xmlns:p="http://schemas.openxmlformats.org/presentationml/2006/main">
  <p:tag name="NUM" val="12"/>
</p:tagLst>
</file>

<file path=ppt/tags/tag222.xml><?xml version="1.0" encoding="utf-8"?>
<p:tagLst xmlns:a="http://schemas.openxmlformats.org/drawingml/2006/main" xmlns:r="http://schemas.openxmlformats.org/officeDocument/2006/relationships" xmlns:p="http://schemas.openxmlformats.org/presentationml/2006/main">
  <p:tag name="NUM" val="13"/>
</p:tagLst>
</file>

<file path=ppt/tags/tag223.xml><?xml version="1.0" encoding="utf-8"?>
<p:tagLst xmlns:a="http://schemas.openxmlformats.org/drawingml/2006/main" xmlns:r="http://schemas.openxmlformats.org/officeDocument/2006/relationships" xmlns:p="http://schemas.openxmlformats.org/presentationml/2006/main">
  <p:tag name="NUM" val="14"/>
</p:tagLst>
</file>

<file path=ppt/tags/tag224.xml><?xml version="1.0" encoding="utf-8"?>
<p:tagLst xmlns:a="http://schemas.openxmlformats.org/drawingml/2006/main" xmlns:r="http://schemas.openxmlformats.org/officeDocument/2006/relationships" xmlns:p="http://schemas.openxmlformats.org/presentationml/2006/main">
  <p:tag name="NUM" val="15"/>
</p:tagLst>
</file>

<file path=ppt/tags/tag225.xml><?xml version="1.0" encoding="utf-8"?>
<p:tagLst xmlns:a="http://schemas.openxmlformats.org/drawingml/2006/main" xmlns:r="http://schemas.openxmlformats.org/officeDocument/2006/relationships" xmlns:p="http://schemas.openxmlformats.org/presentationml/2006/main">
  <p:tag name="NUM" val="16"/>
</p:tagLst>
</file>

<file path=ppt/tags/tag226.xml><?xml version="1.0" encoding="utf-8"?>
<p:tagLst xmlns:a="http://schemas.openxmlformats.org/drawingml/2006/main" xmlns:r="http://schemas.openxmlformats.org/officeDocument/2006/relationships" xmlns:p="http://schemas.openxmlformats.org/presentationml/2006/main">
  <p:tag name="NUM" val="17"/>
</p:tagLst>
</file>

<file path=ppt/tags/tag227.xml><?xml version="1.0" encoding="utf-8"?>
<p:tagLst xmlns:a="http://schemas.openxmlformats.org/drawingml/2006/main" xmlns:r="http://schemas.openxmlformats.org/officeDocument/2006/relationships" xmlns:p="http://schemas.openxmlformats.org/presentationml/2006/main">
  <p:tag name="NUM" val="1"/>
</p:tagLst>
</file>

<file path=ppt/tags/tag228.xml><?xml version="1.0" encoding="utf-8"?>
<p:tagLst xmlns:a="http://schemas.openxmlformats.org/drawingml/2006/main" xmlns:r="http://schemas.openxmlformats.org/officeDocument/2006/relationships" xmlns:p="http://schemas.openxmlformats.org/presentationml/2006/main">
  <p:tag name="NUM" val="2"/>
</p:tagLst>
</file>

<file path=ppt/tags/tag229.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4"/>
</p:tagLst>
</file>

<file path=ppt/tags/tag230.xml><?xml version="1.0" encoding="utf-8"?>
<p:tagLst xmlns:a="http://schemas.openxmlformats.org/drawingml/2006/main" xmlns:r="http://schemas.openxmlformats.org/officeDocument/2006/relationships" xmlns:p="http://schemas.openxmlformats.org/presentationml/2006/main">
  <p:tag name="NUM" val="4"/>
</p:tagLst>
</file>

<file path=ppt/tags/tag231.xml><?xml version="1.0" encoding="utf-8"?>
<p:tagLst xmlns:a="http://schemas.openxmlformats.org/drawingml/2006/main" xmlns:r="http://schemas.openxmlformats.org/officeDocument/2006/relationships" xmlns:p="http://schemas.openxmlformats.org/presentationml/2006/main">
  <p:tag name="NUM" val="5"/>
</p:tagLst>
</file>

<file path=ppt/tags/tag232.xml><?xml version="1.0" encoding="utf-8"?>
<p:tagLst xmlns:a="http://schemas.openxmlformats.org/drawingml/2006/main" xmlns:r="http://schemas.openxmlformats.org/officeDocument/2006/relationships" xmlns:p="http://schemas.openxmlformats.org/presentationml/2006/main">
  <p:tag name="NUM" val="6"/>
</p:tagLst>
</file>

<file path=ppt/tags/tag233.xml><?xml version="1.0" encoding="utf-8"?>
<p:tagLst xmlns:a="http://schemas.openxmlformats.org/drawingml/2006/main" xmlns:r="http://schemas.openxmlformats.org/officeDocument/2006/relationships" xmlns:p="http://schemas.openxmlformats.org/presentationml/2006/main">
  <p:tag name="NUM" val="7"/>
</p:tagLst>
</file>

<file path=ppt/tags/tag234.xml><?xml version="1.0" encoding="utf-8"?>
<p:tagLst xmlns:a="http://schemas.openxmlformats.org/drawingml/2006/main" xmlns:r="http://schemas.openxmlformats.org/officeDocument/2006/relationships" xmlns:p="http://schemas.openxmlformats.org/presentationml/2006/main">
  <p:tag name="NUM" val="8"/>
</p:tagLst>
</file>

<file path=ppt/tags/tag235.xml><?xml version="1.0" encoding="utf-8"?>
<p:tagLst xmlns:a="http://schemas.openxmlformats.org/drawingml/2006/main" xmlns:r="http://schemas.openxmlformats.org/officeDocument/2006/relationships" xmlns:p="http://schemas.openxmlformats.org/presentationml/2006/main">
  <p:tag name="NUM" val="9"/>
</p:tagLst>
</file>

<file path=ppt/tags/tag236.xml><?xml version="1.0" encoding="utf-8"?>
<p:tagLst xmlns:a="http://schemas.openxmlformats.org/drawingml/2006/main" xmlns:r="http://schemas.openxmlformats.org/officeDocument/2006/relationships" xmlns:p="http://schemas.openxmlformats.org/presentationml/2006/main">
  <p:tag name="NUM" val="10"/>
</p:tagLst>
</file>

<file path=ppt/tags/tag237.xml><?xml version="1.0" encoding="utf-8"?>
<p:tagLst xmlns:a="http://schemas.openxmlformats.org/drawingml/2006/main" xmlns:r="http://schemas.openxmlformats.org/officeDocument/2006/relationships" xmlns:p="http://schemas.openxmlformats.org/presentationml/2006/main">
  <p:tag name="NUM" val="11"/>
</p:tagLst>
</file>

<file path=ppt/tags/tag238.xml><?xml version="1.0" encoding="utf-8"?>
<p:tagLst xmlns:a="http://schemas.openxmlformats.org/drawingml/2006/main" xmlns:r="http://schemas.openxmlformats.org/officeDocument/2006/relationships" xmlns:p="http://schemas.openxmlformats.org/presentationml/2006/main">
  <p:tag name="NUM" val="1"/>
</p:tagLst>
</file>

<file path=ppt/tags/tag239.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40.xml><?xml version="1.0" encoding="utf-8"?>
<p:tagLst xmlns:a="http://schemas.openxmlformats.org/drawingml/2006/main" xmlns:r="http://schemas.openxmlformats.org/officeDocument/2006/relationships" xmlns:p="http://schemas.openxmlformats.org/presentationml/2006/main">
  <p:tag name="NUM" val="3"/>
</p:tagLst>
</file>

<file path=ppt/tags/tag241.xml><?xml version="1.0" encoding="utf-8"?>
<p:tagLst xmlns:a="http://schemas.openxmlformats.org/drawingml/2006/main" xmlns:r="http://schemas.openxmlformats.org/officeDocument/2006/relationships" xmlns:p="http://schemas.openxmlformats.org/presentationml/2006/main">
  <p:tag name="NUM" val="1"/>
</p:tagLst>
</file>

<file path=ppt/tags/tag242.xml><?xml version="1.0" encoding="utf-8"?>
<p:tagLst xmlns:a="http://schemas.openxmlformats.org/drawingml/2006/main" xmlns:r="http://schemas.openxmlformats.org/officeDocument/2006/relationships" xmlns:p="http://schemas.openxmlformats.org/presentationml/2006/main">
  <p:tag name="NUM" val="2"/>
</p:tagLst>
</file>

<file path=ppt/tags/tag243.xml><?xml version="1.0" encoding="utf-8"?>
<p:tagLst xmlns:a="http://schemas.openxmlformats.org/drawingml/2006/main" xmlns:r="http://schemas.openxmlformats.org/officeDocument/2006/relationships" xmlns:p="http://schemas.openxmlformats.org/presentationml/2006/main">
  <p:tag name="NUM" val="3"/>
</p:tagLst>
</file>

<file path=ppt/tags/tag244.xml><?xml version="1.0" encoding="utf-8"?>
<p:tagLst xmlns:a="http://schemas.openxmlformats.org/drawingml/2006/main" xmlns:r="http://schemas.openxmlformats.org/officeDocument/2006/relationships" xmlns:p="http://schemas.openxmlformats.org/presentationml/2006/main">
  <p:tag name="NUM" val="1"/>
</p:tagLst>
</file>

<file path=ppt/tags/tag245.xml><?xml version="1.0" encoding="utf-8"?>
<p:tagLst xmlns:a="http://schemas.openxmlformats.org/drawingml/2006/main" xmlns:r="http://schemas.openxmlformats.org/officeDocument/2006/relationships" xmlns:p="http://schemas.openxmlformats.org/presentationml/2006/main">
  <p:tag name="NUM" val="2"/>
</p:tagLst>
</file>

<file path=ppt/tags/tag246.xml><?xml version="1.0" encoding="utf-8"?>
<p:tagLst xmlns:a="http://schemas.openxmlformats.org/drawingml/2006/main" xmlns:r="http://schemas.openxmlformats.org/officeDocument/2006/relationships" xmlns:p="http://schemas.openxmlformats.org/presentationml/2006/main">
  <p:tag name="NUM" val="3"/>
</p:tagLst>
</file>

<file path=ppt/tags/tag247.xml><?xml version="1.0" encoding="utf-8"?>
<p:tagLst xmlns:a="http://schemas.openxmlformats.org/drawingml/2006/main" xmlns:r="http://schemas.openxmlformats.org/officeDocument/2006/relationships" xmlns:p="http://schemas.openxmlformats.org/presentationml/2006/main">
  <p:tag name="NUM" val="1"/>
</p:tagLst>
</file>

<file path=ppt/tags/tag248.xml><?xml version="1.0" encoding="utf-8"?>
<p:tagLst xmlns:a="http://schemas.openxmlformats.org/drawingml/2006/main" xmlns:r="http://schemas.openxmlformats.org/officeDocument/2006/relationships" xmlns:p="http://schemas.openxmlformats.org/presentationml/2006/main">
  <p:tag name="NUM" val="2"/>
</p:tagLst>
</file>

<file path=ppt/tags/tag249.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6"/>
</p:tagLst>
</file>

<file path=ppt/tags/tag250.xml><?xml version="1.0" encoding="utf-8"?>
<p:tagLst xmlns:a="http://schemas.openxmlformats.org/drawingml/2006/main" xmlns:r="http://schemas.openxmlformats.org/officeDocument/2006/relationships" xmlns:p="http://schemas.openxmlformats.org/presentationml/2006/main">
  <p:tag name="NUM" val="1"/>
</p:tagLst>
</file>

<file path=ppt/tags/tag251.xml><?xml version="1.0" encoding="utf-8"?>
<p:tagLst xmlns:a="http://schemas.openxmlformats.org/drawingml/2006/main" xmlns:r="http://schemas.openxmlformats.org/officeDocument/2006/relationships" xmlns:p="http://schemas.openxmlformats.org/presentationml/2006/main">
  <p:tag name="NUM" val="2"/>
</p:tagLst>
</file>

<file path=ppt/tags/tag252.xml><?xml version="1.0" encoding="utf-8"?>
<p:tagLst xmlns:a="http://schemas.openxmlformats.org/drawingml/2006/main" xmlns:r="http://schemas.openxmlformats.org/officeDocument/2006/relationships" xmlns:p="http://schemas.openxmlformats.org/presentationml/2006/main">
  <p:tag name="NUM" val="3"/>
</p:tagLst>
</file>

<file path=ppt/tags/tag253.xml><?xml version="1.0" encoding="utf-8"?>
<p:tagLst xmlns:a="http://schemas.openxmlformats.org/drawingml/2006/main" xmlns:r="http://schemas.openxmlformats.org/officeDocument/2006/relationships" xmlns:p="http://schemas.openxmlformats.org/presentationml/2006/main">
  <p:tag name="NUM" val="1"/>
</p:tagLst>
</file>

<file path=ppt/tags/tag254.xml><?xml version="1.0" encoding="utf-8"?>
<p:tagLst xmlns:a="http://schemas.openxmlformats.org/drawingml/2006/main" xmlns:r="http://schemas.openxmlformats.org/officeDocument/2006/relationships" xmlns:p="http://schemas.openxmlformats.org/presentationml/2006/main">
  <p:tag name="NUM" val="2"/>
</p:tagLst>
</file>

<file path=ppt/tags/tag255.xml><?xml version="1.0" encoding="utf-8"?>
<p:tagLst xmlns:a="http://schemas.openxmlformats.org/drawingml/2006/main" xmlns:r="http://schemas.openxmlformats.org/officeDocument/2006/relationships" xmlns:p="http://schemas.openxmlformats.org/presentationml/2006/main">
  <p:tag name="NUM" val="3"/>
</p:tagLst>
</file>

<file path=ppt/tags/tag256.xml><?xml version="1.0" encoding="utf-8"?>
<p:tagLst xmlns:a="http://schemas.openxmlformats.org/drawingml/2006/main" xmlns:r="http://schemas.openxmlformats.org/officeDocument/2006/relationships" xmlns:p="http://schemas.openxmlformats.org/presentationml/2006/main">
  <p:tag name="NUM" val="1"/>
</p:tagLst>
</file>

<file path=ppt/tags/tag257.xml><?xml version="1.0" encoding="utf-8"?>
<p:tagLst xmlns:a="http://schemas.openxmlformats.org/drawingml/2006/main" xmlns:r="http://schemas.openxmlformats.org/officeDocument/2006/relationships" xmlns:p="http://schemas.openxmlformats.org/presentationml/2006/main">
  <p:tag name="NUM" val="2"/>
</p:tagLst>
</file>

<file path=ppt/tags/tag258.xml><?xml version="1.0" encoding="utf-8"?>
<p:tagLst xmlns:a="http://schemas.openxmlformats.org/drawingml/2006/main" xmlns:r="http://schemas.openxmlformats.org/officeDocument/2006/relationships" xmlns:p="http://schemas.openxmlformats.org/presentationml/2006/main">
  <p:tag name="NUM" val="3"/>
</p:tagLst>
</file>

<file path=ppt/tags/tag259.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7"/>
</p:tagLst>
</file>

<file path=ppt/tags/tag260.xml><?xml version="1.0" encoding="utf-8"?>
<p:tagLst xmlns:a="http://schemas.openxmlformats.org/drawingml/2006/main" xmlns:r="http://schemas.openxmlformats.org/officeDocument/2006/relationships" xmlns:p="http://schemas.openxmlformats.org/presentationml/2006/main">
  <p:tag name="NUM" val="2"/>
</p:tagLst>
</file>

<file path=ppt/tags/tag261.xml><?xml version="1.0" encoding="utf-8"?>
<p:tagLst xmlns:a="http://schemas.openxmlformats.org/drawingml/2006/main" xmlns:r="http://schemas.openxmlformats.org/officeDocument/2006/relationships" xmlns:p="http://schemas.openxmlformats.org/presentationml/2006/main">
  <p:tag name="NUM" val="3"/>
</p:tagLst>
</file>

<file path=ppt/tags/tag262.xml><?xml version="1.0" encoding="utf-8"?>
<p:tagLst xmlns:a="http://schemas.openxmlformats.org/drawingml/2006/main" xmlns:r="http://schemas.openxmlformats.org/officeDocument/2006/relationships" xmlns:p="http://schemas.openxmlformats.org/presentationml/2006/main">
  <p:tag name="NUM" val="4"/>
</p:tagLst>
</file>

<file path=ppt/tags/tag263.xml><?xml version="1.0" encoding="utf-8"?>
<p:tagLst xmlns:a="http://schemas.openxmlformats.org/drawingml/2006/main" xmlns:r="http://schemas.openxmlformats.org/officeDocument/2006/relationships" xmlns:p="http://schemas.openxmlformats.org/presentationml/2006/main">
  <p:tag name="NUM" val="5"/>
</p:tagLst>
</file>

<file path=ppt/tags/tag264.xml><?xml version="1.0" encoding="utf-8"?>
<p:tagLst xmlns:a="http://schemas.openxmlformats.org/drawingml/2006/main" xmlns:r="http://schemas.openxmlformats.org/officeDocument/2006/relationships" xmlns:p="http://schemas.openxmlformats.org/presentationml/2006/main">
  <p:tag name="NUM" val="1"/>
</p:tagLst>
</file>

<file path=ppt/tags/tag265.xml><?xml version="1.0" encoding="utf-8"?>
<p:tagLst xmlns:a="http://schemas.openxmlformats.org/drawingml/2006/main" xmlns:r="http://schemas.openxmlformats.org/officeDocument/2006/relationships" xmlns:p="http://schemas.openxmlformats.org/presentationml/2006/main">
  <p:tag name="NUM" val="2"/>
</p:tagLst>
</file>

<file path=ppt/tags/tag266.xml><?xml version="1.0" encoding="utf-8"?>
<p:tagLst xmlns:a="http://schemas.openxmlformats.org/drawingml/2006/main" xmlns:r="http://schemas.openxmlformats.org/officeDocument/2006/relationships" xmlns:p="http://schemas.openxmlformats.org/presentationml/2006/main">
  <p:tag name="NUM" val="3"/>
</p:tagLst>
</file>

<file path=ppt/tags/tag267.xml><?xml version="1.0" encoding="utf-8"?>
<p:tagLst xmlns:a="http://schemas.openxmlformats.org/drawingml/2006/main" xmlns:r="http://schemas.openxmlformats.org/officeDocument/2006/relationships" xmlns:p="http://schemas.openxmlformats.org/presentationml/2006/main">
  <p:tag name="NUM" val="4"/>
</p:tagLst>
</file>

<file path=ppt/tags/tag268.xml><?xml version="1.0" encoding="utf-8"?>
<p:tagLst xmlns:a="http://schemas.openxmlformats.org/drawingml/2006/main" xmlns:r="http://schemas.openxmlformats.org/officeDocument/2006/relationships" xmlns:p="http://schemas.openxmlformats.org/presentationml/2006/main">
  <p:tag name="NUM" val="1"/>
</p:tagLst>
</file>

<file path=ppt/tags/tag269.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8"/>
</p:tagLst>
</file>

<file path=ppt/tags/tag270.xml><?xml version="1.0" encoding="utf-8"?>
<p:tagLst xmlns:a="http://schemas.openxmlformats.org/drawingml/2006/main" xmlns:r="http://schemas.openxmlformats.org/officeDocument/2006/relationships" xmlns:p="http://schemas.openxmlformats.org/presentationml/2006/main">
  <p:tag name="NUM" val="3"/>
</p:tagLst>
</file>

<file path=ppt/tags/tag271.xml><?xml version="1.0" encoding="utf-8"?>
<p:tagLst xmlns:a="http://schemas.openxmlformats.org/drawingml/2006/main" xmlns:r="http://schemas.openxmlformats.org/officeDocument/2006/relationships" xmlns:p="http://schemas.openxmlformats.org/presentationml/2006/main">
  <p:tag name="NUM" val="1"/>
</p:tagLst>
</file>

<file path=ppt/tags/tag272.xml><?xml version="1.0" encoding="utf-8"?>
<p:tagLst xmlns:a="http://schemas.openxmlformats.org/drawingml/2006/main" xmlns:r="http://schemas.openxmlformats.org/officeDocument/2006/relationships" xmlns:p="http://schemas.openxmlformats.org/presentationml/2006/main">
  <p:tag name="NUM" val="1"/>
</p:tagLst>
</file>

<file path=ppt/tags/tag273.xml><?xml version="1.0" encoding="utf-8"?>
<p:tagLst xmlns:a="http://schemas.openxmlformats.org/drawingml/2006/main" xmlns:r="http://schemas.openxmlformats.org/officeDocument/2006/relationships" xmlns:p="http://schemas.openxmlformats.org/presentationml/2006/main">
  <p:tag name="NUM" val="2"/>
</p:tagLst>
</file>

<file path=ppt/tags/tag274.xml><?xml version="1.0" encoding="utf-8"?>
<p:tagLst xmlns:a="http://schemas.openxmlformats.org/drawingml/2006/main" xmlns:r="http://schemas.openxmlformats.org/officeDocument/2006/relationships" xmlns:p="http://schemas.openxmlformats.org/presentationml/2006/main">
  <p:tag name="NUM" val="3"/>
</p:tagLst>
</file>

<file path=ppt/tags/tag275.xml><?xml version="1.0" encoding="utf-8"?>
<p:tagLst xmlns:a="http://schemas.openxmlformats.org/drawingml/2006/main" xmlns:r="http://schemas.openxmlformats.org/officeDocument/2006/relationships" xmlns:p="http://schemas.openxmlformats.org/presentationml/2006/main">
  <p:tag name="NUM" val="1"/>
</p:tagLst>
</file>

<file path=ppt/tags/tag276.xml><?xml version="1.0" encoding="utf-8"?>
<p:tagLst xmlns:a="http://schemas.openxmlformats.org/drawingml/2006/main" xmlns:r="http://schemas.openxmlformats.org/officeDocument/2006/relationships" xmlns:p="http://schemas.openxmlformats.org/presentationml/2006/main">
  <p:tag name="NUM" val="2"/>
</p:tagLst>
</file>

<file path=ppt/tags/tag277.xml><?xml version="1.0" encoding="utf-8"?>
<p:tagLst xmlns:a="http://schemas.openxmlformats.org/drawingml/2006/main" xmlns:r="http://schemas.openxmlformats.org/officeDocument/2006/relationships" xmlns:p="http://schemas.openxmlformats.org/presentationml/2006/main">
  <p:tag name="NUM" val="3"/>
</p:tagLst>
</file>

<file path=ppt/tags/tag278.xml><?xml version="1.0" encoding="utf-8"?>
<p:tagLst xmlns:a="http://schemas.openxmlformats.org/drawingml/2006/main" xmlns:r="http://schemas.openxmlformats.org/officeDocument/2006/relationships" xmlns:p="http://schemas.openxmlformats.org/presentationml/2006/main">
  <p:tag name="NUM" val="1"/>
</p:tagLst>
</file>

<file path=ppt/tags/tag279.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9"/>
</p:tagLst>
</file>

<file path=ppt/tags/tag280.xml><?xml version="1.0" encoding="utf-8"?>
<p:tagLst xmlns:a="http://schemas.openxmlformats.org/drawingml/2006/main" xmlns:r="http://schemas.openxmlformats.org/officeDocument/2006/relationships" xmlns:p="http://schemas.openxmlformats.org/presentationml/2006/main">
  <p:tag name="NUM" val="1"/>
</p:tagLst>
</file>

<file path=ppt/tags/tag281.xml><?xml version="1.0" encoding="utf-8"?>
<p:tagLst xmlns:a="http://schemas.openxmlformats.org/drawingml/2006/main" xmlns:r="http://schemas.openxmlformats.org/officeDocument/2006/relationships" xmlns:p="http://schemas.openxmlformats.org/presentationml/2006/main">
  <p:tag name="NUM" val="2"/>
</p:tagLst>
</file>

<file path=ppt/tags/tag282.xml><?xml version="1.0" encoding="utf-8"?>
<p:tagLst xmlns:a="http://schemas.openxmlformats.org/drawingml/2006/main" xmlns:r="http://schemas.openxmlformats.org/officeDocument/2006/relationships" xmlns:p="http://schemas.openxmlformats.org/presentationml/2006/main">
  <p:tag name="NUM" val="1"/>
</p:tagLst>
</file>

<file path=ppt/tags/tag283.xml><?xml version="1.0" encoding="utf-8"?>
<p:tagLst xmlns:a="http://schemas.openxmlformats.org/drawingml/2006/main" xmlns:r="http://schemas.openxmlformats.org/officeDocument/2006/relationships" xmlns:p="http://schemas.openxmlformats.org/presentationml/2006/main">
  <p:tag name="NUM" val="2"/>
</p:tagLst>
</file>

<file path=ppt/tags/tag284.xml><?xml version="1.0" encoding="utf-8"?>
<p:tagLst xmlns:a="http://schemas.openxmlformats.org/drawingml/2006/main" xmlns:r="http://schemas.openxmlformats.org/officeDocument/2006/relationships" xmlns:p="http://schemas.openxmlformats.org/presentationml/2006/main">
  <p:tag name="NUM" val="1"/>
</p:tagLst>
</file>

<file path=ppt/tags/tag285.xml><?xml version="1.0" encoding="utf-8"?>
<p:tagLst xmlns:a="http://schemas.openxmlformats.org/drawingml/2006/main" xmlns:r="http://schemas.openxmlformats.org/officeDocument/2006/relationships" xmlns:p="http://schemas.openxmlformats.org/presentationml/2006/main">
  <p:tag name="NUM" val="2"/>
</p:tagLst>
</file>

<file path=ppt/tags/tag286.xml><?xml version="1.0" encoding="utf-8"?>
<p:tagLst xmlns:a="http://schemas.openxmlformats.org/drawingml/2006/main" xmlns:r="http://schemas.openxmlformats.org/officeDocument/2006/relationships" xmlns:p="http://schemas.openxmlformats.org/presentationml/2006/main">
  <p:tag name="NUM" val="1"/>
</p:tagLst>
</file>

<file path=ppt/tags/tag287.xml><?xml version="1.0" encoding="utf-8"?>
<p:tagLst xmlns:a="http://schemas.openxmlformats.org/drawingml/2006/main" xmlns:r="http://schemas.openxmlformats.org/officeDocument/2006/relationships" xmlns:p="http://schemas.openxmlformats.org/presentationml/2006/main">
  <p:tag name="NUM" val="2"/>
</p:tagLst>
</file>

<file path=ppt/tags/tag28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10"/>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1"/>
</p:tagLst>
</file>

<file path=ppt/tags/tag31.xml><?xml version="1.0" encoding="utf-8"?>
<p:tagLst xmlns:a="http://schemas.openxmlformats.org/drawingml/2006/main" xmlns:r="http://schemas.openxmlformats.org/officeDocument/2006/relationships" xmlns:p="http://schemas.openxmlformats.org/presentationml/2006/main">
  <p:tag name="NUM" val="12"/>
</p:tagLst>
</file>

<file path=ppt/tags/tag32.xml><?xml version="1.0" encoding="utf-8"?>
<p:tagLst xmlns:a="http://schemas.openxmlformats.org/drawingml/2006/main" xmlns:r="http://schemas.openxmlformats.org/officeDocument/2006/relationships" xmlns:p="http://schemas.openxmlformats.org/presentationml/2006/main">
  <p:tag name="NUM" val="13"/>
</p:tagLst>
</file>

<file path=ppt/tags/tag33.xml><?xml version="1.0" encoding="utf-8"?>
<p:tagLst xmlns:a="http://schemas.openxmlformats.org/drawingml/2006/main" xmlns:r="http://schemas.openxmlformats.org/officeDocument/2006/relationships" xmlns:p="http://schemas.openxmlformats.org/presentationml/2006/main">
  <p:tag name="NUM" val="14"/>
</p:tagLst>
</file>

<file path=ppt/tags/tag34.xml><?xml version="1.0" encoding="utf-8"?>
<p:tagLst xmlns:a="http://schemas.openxmlformats.org/drawingml/2006/main" xmlns:r="http://schemas.openxmlformats.org/officeDocument/2006/relationships" xmlns:p="http://schemas.openxmlformats.org/presentationml/2006/main">
  <p:tag name="NUM" val="15"/>
</p:tagLst>
</file>

<file path=ppt/tags/tag35.xml><?xml version="1.0" encoding="utf-8"?>
<p:tagLst xmlns:a="http://schemas.openxmlformats.org/drawingml/2006/main" xmlns:r="http://schemas.openxmlformats.org/officeDocument/2006/relationships" xmlns:p="http://schemas.openxmlformats.org/presentationml/2006/main">
  <p:tag name="NUM" val="16"/>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5"/>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4"/>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5"/>
</p:tagLst>
</file>

<file path=ppt/tags/tag51.xml><?xml version="1.0" encoding="utf-8"?>
<p:tagLst xmlns:a="http://schemas.openxmlformats.org/drawingml/2006/main" xmlns:r="http://schemas.openxmlformats.org/officeDocument/2006/relationships" xmlns:p="http://schemas.openxmlformats.org/presentationml/2006/main">
  <p:tag name="NUM" val="6"/>
</p:tagLst>
</file>

<file path=ppt/tags/tag52.xml><?xml version="1.0" encoding="utf-8"?>
<p:tagLst xmlns:a="http://schemas.openxmlformats.org/drawingml/2006/main" xmlns:r="http://schemas.openxmlformats.org/officeDocument/2006/relationships" xmlns:p="http://schemas.openxmlformats.org/presentationml/2006/main">
  <p:tag name="NUM" val="7"/>
</p:tagLst>
</file>

<file path=ppt/tags/tag53.xml><?xml version="1.0" encoding="utf-8"?>
<p:tagLst xmlns:a="http://schemas.openxmlformats.org/drawingml/2006/main" xmlns:r="http://schemas.openxmlformats.org/officeDocument/2006/relationships" xmlns:p="http://schemas.openxmlformats.org/presentationml/2006/main">
  <p:tag name="NUM" val="1"/>
</p:tagLst>
</file>

<file path=ppt/tags/tag54.xml><?xml version="1.0" encoding="utf-8"?>
<p:tagLst xmlns:a="http://schemas.openxmlformats.org/drawingml/2006/main" xmlns:r="http://schemas.openxmlformats.org/officeDocument/2006/relationships" xmlns:p="http://schemas.openxmlformats.org/presentationml/2006/main">
  <p:tag name="NUM" val="2"/>
</p:tagLst>
</file>

<file path=ppt/tags/tag55.xml><?xml version="1.0" encoding="utf-8"?>
<p:tagLst xmlns:a="http://schemas.openxmlformats.org/drawingml/2006/main" xmlns:r="http://schemas.openxmlformats.org/officeDocument/2006/relationships" xmlns:p="http://schemas.openxmlformats.org/presentationml/2006/main">
  <p:tag name="NUM" val="3"/>
</p:tagLst>
</file>

<file path=ppt/tags/tag56.xml><?xml version="1.0" encoding="utf-8"?>
<p:tagLst xmlns:a="http://schemas.openxmlformats.org/drawingml/2006/main" xmlns:r="http://schemas.openxmlformats.org/officeDocument/2006/relationships" xmlns:p="http://schemas.openxmlformats.org/presentationml/2006/main">
  <p:tag name="NUM" val="4"/>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4"/>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4"/>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4"/>
</p:tagLst>
</file>

<file path=ppt/tags/tag8.xml><?xml version="1.0" encoding="utf-8"?>
<p:tagLst xmlns:a="http://schemas.openxmlformats.org/drawingml/2006/main" xmlns:r="http://schemas.openxmlformats.org/officeDocument/2006/relationships" xmlns:p="http://schemas.openxmlformats.org/presentationml/2006/main">
  <p:tag name="NUM" val="5"/>
</p:tagLst>
</file>

<file path=ppt/tags/tag80.xml><?xml version="1.0" encoding="utf-8"?>
<p:tagLst xmlns:a="http://schemas.openxmlformats.org/drawingml/2006/main" xmlns:r="http://schemas.openxmlformats.org/officeDocument/2006/relationships" xmlns:p="http://schemas.openxmlformats.org/presentationml/2006/main">
  <p:tag name="NUM" val="5"/>
</p:tagLst>
</file>

<file path=ppt/tags/tag81.xml><?xml version="1.0" encoding="utf-8"?>
<p:tagLst xmlns:a="http://schemas.openxmlformats.org/drawingml/2006/main" xmlns:r="http://schemas.openxmlformats.org/officeDocument/2006/relationships" xmlns:p="http://schemas.openxmlformats.org/presentationml/2006/main">
  <p:tag name="NUM" val="6"/>
</p:tagLst>
</file>

<file path=ppt/tags/tag82.xml><?xml version="1.0" encoding="utf-8"?>
<p:tagLst xmlns:a="http://schemas.openxmlformats.org/drawingml/2006/main" xmlns:r="http://schemas.openxmlformats.org/officeDocument/2006/relationships" xmlns:p="http://schemas.openxmlformats.org/presentationml/2006/main">
  <p:tag name="NUM" val="7"/>
</p:tagLst>
</file>

<file path=ppt/tags/tag83.xml><?xml version="1.0" encoding="utf-8"?>
<p:tagLst xmlns:a="http://schemas.openxmlformats.org/drawingml/2006/main" xmlns:r="http://schemas.openxmlformats.org/officeDocument/2006/relationships" xmlns:p="http://schemas.openxmlformats.org/presentationml/2006/main">
  <p:tag name="NUM" val="8"/>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2"/>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7.xml><?xml version="1.0" encoding="utf-8"?>
<p:tagLst xmlns:a="http://schemas.openxmlformats.org/drawingml/2006/main" xmlns:r="http://schemas.openxmlformats.org/officeDocument/2006/relationships" xmlns:p="http://schemas.openxmlformats.org/presentationml/2006/main">
  <p:tag name="NUM" val="4"/>
</p:tagLst>
</file>

<file path=ppt/tags/tag88.xml><?xml version="1.0" encoding="utf-8"?>
<p:tagLst xmlns:a="http://schemas.openxmlformats.org/drawingml/2006/main" xmlns:r="http://schemas.openxmlformats.org/officeDocument/2006/relationships" xmlns:p="http://schemas.openxmlformats.org/presentationml/2006/main">
  <p:tag name="NUM" val="5"/>
</p:tagLst>
</file>

<file path=ppt/tags/tag89.xml><?xml version="1.0" encoding="utf-8"?>
<p:tagLst xmlns:a="http://schemas.openxmlformats.org/drawingml/2006/main" xmlns:r="http://schemas.openxmlformats.org/officeDocument/2006/relationships" xmlns:p="http://schemas.openxmlformats.org/presentationml/2006/main">
  <p:tag name="NUM" val="6"/>
</p:tagLst>
</file>

<file path=ppt/tags/tag9.xml><?xml version="1.0" encoding="utf-8"?>
<p:tagLst xmlns:a="http://schemas.openxmlformats.org/drawingml/2006/main" xmlns:r="http://schemas.openxmlformats.org/officeDocument/2006/relationships" xmlns:p="http://schemas.openxmlformats.org/presentationml/2006/main">
  <p:tag name="NUM" val="6"/>
</p:tagLst>
</file>

<file path=ppt/tags/tag90.xml><?xml version="1.0" encoding="utf-8"?>
<p:tagLst xmlns:a="http://schemas.openxmlformats.org/drawingml/2006/main" xmlns:r="http://schemas.openxmlformats.org/officeDocument/2006/relationships" xmlns:p="http://schemas.openxmlformats.org/presentationml/2006/main">
  <p:tag name="NUM" val="7"/>
</p:tagLst>
</file>

<file path=ppt/tags/tag91.xml><?xml version="1.0" encoding="utf-8"?>
<p:tagLst xmlns:a="http://schemas.openxmlformats.org/drawingml/2006/main" xmlns:r="http://schemas.openxmlformats.org/officeDocument/2006/relationships" xmlns:p="http://schemas.openxmlformats.org/presentationml/2006/main">
  <p:tag name="NUM" val="8"/>
</p:tagLst>
</file>

<file path=ppt/tags/tag92.xml><?xml version="1.0" encoding="utf-8"?>
<p:tagLst xmlns:a="http://schemas.openxmlformats.org/drawingml/2006/main" xmlns:r="http://schemas.openxmlformats.org/officeDocument/2006/relationships" xmlns:p="http://schemas.openxmlformats.org/presentationml/2006/main">
  <p:tag name="NUM" val="9"/>
</p:tagLst>
</file>

<file path=ppt/tags/tag93.xml><?xml version="1.0" encoding="utf-8"?>
<p:tagLst xmlns:a="http://schemas.openxmlformats.org/drawingml/2006/main" xmlns:r="http://schemas.openxmlformats.org/officeDocument/2006/relationships" xmlns:p="http://schemas.openxmlformats.org/presentationml/2006/main">
  <p:tag name="NUM" val="10"/>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2"/>
</p:tagLst>
</file>

<file path=ppt/tags/tag96.xml><?xml version="1.0" encoding="utf-8"?>
<p:tagLst xmlns:a="http://schemas.openxmlformats.org/drawingml/2006/main" xmlns:r="http://schemas.openxmlformats.org/officeDocument/2006/relationships" xmlns:p="http://schemas.openxmlformats.org/presentationml/2006/main">
  <p:tag name="NUM" val="3"/>
</p:tagLst>
</file>

<file path=ppt/tags/tag97.xml><?xml version="1.0" encoding="utf-8"?>
<p:tagLst xmlns:a="http://schemas.openxmlformats.org/drawingml/2006/main" xmlns:r="http://schemas.openxmlformats.org/officeDocument/2006/relationships" xmlns:p="http://schemas.openxmlformats.org/presentationml/2006/main">
  <p:tag name="NUM" val="4"/>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Flight Attendant CV by Slidesgo">
  <a:themeElements>
    <a:clrScheme name="Simple Light">
      <a:dk1>
        <a:srgbClr val="3B3232"/>
      </a:dk1>
      <a:lt1>
        <a:srgbClr val="FFF6E9"/>
      </a:lt1>
      <a:dk2>
        <a:srgbClr val="3B3232"/>
      </a:dk2>
      <a:lt2>
        <a:srgbClr val="0EA9AF"/>
      </a:lt2>
      <a:accent1>
        <a:srgbClr val="F5A700"/>
      </a:accent1>
      <a:accent2>
        <a:srgbClr val="EB471A"/>
      </a:accent2>
      <a:accent3>
        <a:srgbClr val="FDE9BF"/>
      </a:accent3>
      <a:accent4>
        <a:srgbClr val="FF6B65"/>
      </a:accent4>
      <a:accent5>
        <a:srgbClr val="0EA9AF"/>
      </a:accent5>
      <a:accent6>
        <a:srgbClr val="F5A700"/>
      </a:accent6>
      <a:hlink>
        <a:srgbClr val="3B32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13169</TotalTime>
  <Words>4029</Words>
  <Application>Microsoft Office PowerPoint</Application>
  <PresentationFormat>Affichage à l'écran (16:9)</PresentationFormat>
  <Paragraphs>306</Paragraphs>
  <Slides>77</Slides>
  <Notes>77</Notes>
  <HiddenSlides>1</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77</vt:i4>
      </vt:variant>
    </vt:vector>
  </HeadingPairs>
  <TitlesOfParts>
    <vt:vector size="86" baseType="lpstr">
      <vt:lpstr>Limelight</vt:lpstr>
      <vt:lpstr>Consolas</vt:lpstr>
      <vt:lpstr>Montserrat</vt:lpstr>
      <vt:lpstr>Roboto</vt:lpstr>
      <vt:lpstr>Google Sans</vt:lpstr>
      <vt:lpstr>proxima-regular</vt:lpstr>
      <vt:lpstr>Arial</vt:lpstr>
      <vt:lpstr>Lato</vt:lpstr>
      <vt:lpstr>Flight Attendant CV by Slidesgo</vt:lpstr>
      <vt:lpstr>Air Paradis</vt:lpstr>
      <vt:lpstr>01</vt:lpstr>
      <vt:lpstr>Le contexte</vt:lpstr>
      <vt:lpstr>Air Paradis</vt:lpstr>
      <vt:lpstr>En chiffres*</vt:lpstr>
      <vt:lpstr>Les risques</vt:lpstr>
      <vt:lpstr>Il faut 20 ans pour construire une réputation et cinq minutes pour la détruire.  Warren Buffett</vt:lpstr>
      <vt:lpstr>Présentation PowerPoint</vt:lpstr>
      <vt:lpstr>Les approches</vt:lpstr>
      <vt:lpstr>Les solutions</vt:lpstr>
      <vt:lpstr>Les solutions</vt:lpstr>
      <vt:lpstr>Azure</vt:lpstr>
      <vt:lpstr>Azure cognitive service</vt:lpstr>
      <vt:lpstr>Azure ML Studio</vt:lpstr>
      <vt:lpstr>Azure Notebook</vt:lpstr>
      <vt:lpstr>Le déploiement</vt:lpstr>
      <vt:lpstr>Le cadrage</vt:lpstr>
      <vt:lpstr>L’évaluation</vt:lpstr>
      <vt:lpstr>Les données</vt:lpstr>
      <vt:lpstr>Présentation PowerPoint</vt:lpstr>
      <vt:lpstr>Le traitement</vt:lpstr>
      <vt:lpstr>Présentation PowerPoint</vt:lpstr>
      <vt:lpstr>Présentation PowerPoint</vt:lpstr>
      <vt:lpstr>Présentation PowerPoint</vt:lpstr>
      <vt:lpstr>Le traitement</vt:lpstr>
      <vt:lpstr>Présentation PowerPoint</vt:lpstr>
      <vt:lpstr>Le traitement</vt:lpstr>
      <vt:lpstr>Paré au décollage</vt:lpstr>
      <vt:lpstr>Azure cognitive service</vt:lpstr>
      <vt:lpstr>Azure cognitive service</vt:lpstr>
      <vt:lpstr>Azure cognitive service</vt:lpstr>
      <vt:lpstr>Azure cognitive service</vt:lpstr>
      <vt:lpstr>Résultat</vt:lpstr>
      <vt:lpstr>Résultat</vt:lpstr>
      <vt:lpstr>Résultat</vt:lpstr>
      <vt:lpstr>Résultat</vt:lpstr>
      <vt:lpstr>Azure ML Studio</vt:lpstr>
      <vt:lpstr>Azure ML Studio</vt:lpstr>
      <vt:lpstr>Azure ML Studio</vt:lpstr>
      <vt:lpstr>Azure ML Studio</vt:lpstr>
      <vt:lpstr>Azure ML Studio</vt:lpstr>
      <vt:lpstr>Azure ML Studio</vt:lpstr>
      <vt:lpstr>Azure ML Studio</vt:lpstr>
      <vt:lpstr>Azure ML Studio</vt:lpstr>
      <vt:lpstr>Azure ML Studio</vt:lpstr>
      <vt:lpstr>Résultat</vt:lpstr>
      <vt:lpstr>Déploiement</vt:lpstr>
      <vt:lpstr>Déploiement</vt:lpstr>
      <vt:lpstr>Déploiement</vt:lpstr>
      <vt:lpstr>Conclusion</vt:lpstr>
      <vt:lpstr>Modèle avancé</vt:lpstr>
      <vt:lpstr>Modèle avancé</vt:lpstr>
      <vt:lpstr>Modèle avancé</vt:lpstr>
      <vt:lpstr>Tokenization</vt:lpstr>
      <vt:lpstr>Word embedding</vt:lpstr>
      <vt:lpstr>Word embedding</vt:lpstr>
      <vt:lpstr>Baseline</vt:lpstr>
      <vt:lpstr>Réseau de neurones</vt:lpstr>
      <vt:lpstr>Anatomie des réseaux neuronaux</vt:lpstr>
      <vt:lpstr>Baseline</vt:lpstr>
      <vt:lpstr>Baseline</vt:lpstr>
      <vt:lpstr>Baseline</vt:lpstr>
      <vt:lpstr>LSTM</vt:lpstr>
      <vt:lpstr>LSTM</vt:lpstr>
      <vt:lpstr>Bert</vt:lpstr>
      <vt:lpstr>Bert</vt:lpstr>
      <vt:lpstr>Améliorations</vt:lpstr>
      <vt:lpstr>Le récap</vt:lpstr>
      <vt:lpstr>Déploiement</vt:lpstr>
      <vt:lpstr>Déploiement</vt:lpstr>
      <vt:lpstr>La conclusion</vt:lpstr>
      <vt:lpstr>Budget du test</vt:lpstr>
      <vt:lpstr>Axe d’amélioration</vt:lpstr>
      <vt:lpstr>Axe d’amélioration</vt:lpstr>
      <vt:lpstr>Mention spéciale</vt:lpstr>
      <vt:lpstr>Mot de la fin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Paradis</dc:title>
  <dc:creator>Moi</dc:creator>
  <cp:lastModifiedBy>Abdessamad Derraz</cp:lastModifiedBy>
  <cp:revision>119</cp:revision>
  <dcterms:modified xsi:type="dcterms:W3CDTF">2022-02-28T23:32:00Z</dcterms:modified>
</cp:coreProperties>
</file>